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281" r:id="rId6"/>
    <p:sldId id="282" r:id="rId7"/>
    <p:sldId id="283" r:id="rId8"/>
    <p:sldId id="284" r:id="rId9"/>
    <p:sldId id="286" r:id="rId10"/>
    <p:sldId id="285" r:id="rId11"/>
    <p:sldId id="259" r:id="rId12"/>
    <p:sldId id="264" r:id="rId13"/>
    <p:sldId id="287" r:id="rId14"/>
    <p:sldId id="288" r:id="rId15"/>
    <p:sldId id="280" r:id="rId16"/>
    <p:sldId id="289" r:id="rId17"/>
    <p:sldId id="291" r:id="rId18"/>
    <p:sldId id="290" r:id="rId19"/>
    <p:sldId id="292" r:id="rId20"/>
    <p:sldId id="295" r:id="rId21"/>
    <p:sldId id="299" r:id="rId22"/>
    <p:sldId id="300" r:id="rId23"/>
    <p:sldId id="296" r:id="rId24"/>
    <p:sldId id="262" r:id="rId25"/>
    <p:sldId id="294" r:id="rId26"/>
    <p:sldId id="297" r:id="rId27"/>
    <p:sldId id="298" r:id="rId28"/>
    <p:sldId id="301" r:id="rId29"/>
    <p:sldId id="304" r:id="rId30"/>
    <p:sldId id="257" r:id="rId31"/>
    <p:sldId id="303" r:id="rId32"/>
    <p:sldId id="302" r:id="rId33"/>
    <p:sldId id="305" r:id="rId34"/>
  </p:sldIdLst>
  <p:sldSz cx="12192000" cy="6858000"/>
  <p:notesSz cx="6858000" cy="9144000"/>
  <p:defaultTextStyle>
    <a:defPPr>
      <a:defRPr lang="en-K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3C6BA47-2D4F-431C-96E8-A2C33D0EEF4E}">
          <p14:sldIdLst>
            <p14:sldId id="256"/>
            <p14:sldId id="281"/>
            <p14:sldId id="282"/>
            <p14:sldId id="283"/>
            <p14:sldId id="284"/>
            <p14:sldId id="286"/>
            <p14:sldId id="285"/>
            <p14:sldId id="259"/>
            <p14:sldId id="264"/>
            <p14:sldId id="287"/>
            <p14:sldId id="288"/>
            <p14:sldId id="280"/>
            <p14:sldId id="289"/>
            <p14:sldId id="291"/>
            <p14:sldId id="290"/>
            <p14:sldId id="292"/>
            <p14:sldId id="295"/>
            <p14:sldId id="299"/>
            <p14:sldId id="300"/>
            <p14:sldId id="296"/>
            <p14:sldId id="262"/>
            <p14:sldId id="294"/>
            <p14:sldId id="297"/>
            <p14:sldId id="298"/>
            <p14:sldId id="301"/>
            <p14:sldId id="304"/>
            <p14:sldId id="257"/>
            <p14:sldId id="303"/>
            <p14:sldId id="302"/>
            <p14:sldId id="305"/>
          </p14:sldIdLst>
        </p14:section>
      </p14:sectionLst>
    </p:ex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F8"/>
    <a:srgbClr val="CC00CC"/>
    <a:srgbClr val="A0461A"/>
    <a:srgbClr val="1F1313"/>
    <a:srgbClr val="FF0066"/>
    <a:srgbClr val="FFFFFF"/>
    <a:srgbClr val="006666"/>
    <a:srgbClr val="FFC000"/>
    <a:srgbClr val="00B05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A02903-BB07-480E-A556-4A8EA7BF1C90}" v="430" dt="2024-12-27T20:12:39.5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78" d="100"/>
          <a:sy n="78" d="100"/>
        </p:scale>
        <p:origin x="878" y="77"/>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ley Tuvako-Mbeche" userId="90df848d08e4c32f" providerId="LiveId" clId="{E6A02903-BB07-480E-A556-4A8EA7BF1C90}"/>
    <pc:docChg chg="undo custSel addSld delSld modSld sldOrd delMainMaster modMainMaster addSection delSection modSection">
      <pc:chgData name="Stanley Tuvako-Mbeche" userId="90df848d08e4c32f" providerId="LiveId" clId="{E6A02903-BB07-480E-A556-4A8EA7BF1C90}" dt="2025-01-03T09:06:35.041" v="4756" actId="171"/>
      <pc:docMkLst>
        <pc:docMk/>
      </pc:docMkLst>
      <pc:sldChg chg="addSp delSp modSp mod setBg modClrScheme delDesignElem chgLayout">
        <pc:chgData name="Stanley Tuvako-Mbeche" userId="90df848d08e4c32f" providerId="LiveId" clId="{E6A02903-BB07-480E-A556-4A8EA7BF1C90}" dt="2024-12-27T05:52:46.997" v="3904" actId="20577"/>
        <pc:sldMkLst>
          <pc:docMk/>
          <pc:sldMk cId="155124825" sldId="256"/>
        </pc:sldMkLst>
        <pc:spChg chg="add mod">
          <ac:chgData name="Stanley Tuvako-Mbeche" userId="90df848d08e4c32f" providerId="LiveId" clId="{E6A02903-BB07-480E-A556-4A8EA7BF1C90}" dt="2024-12-24T09:57:16.167" v="1605" actId="1076"/>
          <ac:spMkLst>
            <pc:docMk/>
            <pc:sldMk cId="155124825" sldId="256"/>
            <ac:spMk id="6" creationId="{F0FE814A-EF64-2212-B378-6664B1AEF121}"/>
          </ac:spMkLst>
        </pc:spChg>
        <pc:spChg chg="add mod">
          <ac:chgData name="Stanley Tuvako-Mbeche" userId="90df848d08e4c32f" providerId="LiveId" clId="{E6A02903-BB07-480E-A556-4A8EA7BF1C90}" dt="2024-12-27T05:52:46.997" v="3904" actId="20577"/>
          <ac:spMkLst>
            <pc:docMk/>
            <pc:sldMk cId="155124825" sldId="256"/>
            <ac:spMk id="9" creationId="{03E11F2A-FB9D-9E4C-4FB6-9A3547FB8194}"/>
          </ac:spMkLst>
        </pc:spChg>
        <pc:picChg chg="add mod ord">
          <ac:chgData name="Stanley Tuvako-Mbeche" userId="90df848d08e4c32f" providerId="LiveId" clId="{E6A02903-BB07-480E-A556-4A8EA7BF1C90}" dt="2024-12-24T09:44:34.546" v="1587" actId="339"/>
          <ac:picMkLst>
            <pc:docMk/>
            <pc:sldMk cId="155124825" sldId="256"/>
            <ac:picMk id="5" creationId="{A7528CD0-B774-1C2F-A9E3-C0C36B3D1DFB}"/>
          </ac:picMkLst>
        </pc:picChg>
      </pc:sldChg>
      <pc:sldChg chg="delSp modSp mod modTransition">
        <pc:chgData name="Stanley Tuvako-Mbeche" userId="90df848d08e4c32f" providerId="LiveId" clId="{E6A02903-BB07-480E-A556-4A8EA7BF1C90}" dt="2024-12-27T20:08:26.094" v="4747"/>
        <pc:sldMkLst>
          <pc:docMk/>
          <pc:sldMk cId="426453293" sldId="257"/>
        </pc:sldMkLst>
        <pc:spChg chg="mod">
          <ac:chgData name="Stanley Tuvako-Mbeche" userId="90df848d08e4c32f" providerId="LiveId" clId="{E6A02903-BB07-480E-A556-4A8EA7BF1C90}" dt="2024-12-27T18:29:19.472" v="3905" actId="339"/>
          <ac:spMkLst>
            <pc:docMk/>
            <pc:sldMk cId="426453293" sldId="257"/>
            <ac:spMk id="10" creationId="{9DDEF7A6-3123-D5AE-BF4D-3E61C9A2CCB8}"/>
          </ac:spMkLst>
        </pc:spChg>
        <pc:spChg chg="mod">
          <ac:chgData name="Stanley Tuvako-Mbeche" userId="90df848d08e4c32f" providerId="LiveId" clId="{E6A02903-BB07-480E-A556-4A8EA7BF1C90}" dt="2024-12-27T18:29:31.843" v="3906" actId="339"/>
          <ac:spMkLst>
            <pc:docMk/>
            <pc:sldMk cId="426453293" sldId="257"/>
            <ac:spMk id="11" creationId="{7BDEBD19-176A-F80A-910B-9CC36DE0B24D}"/>
          </ac:spMkLst>
        </pc:spChg>
        <pc:spChg chg="mod">
          <ac:chgData name="Stanley Tuvako-Mbeche" userId="90df848d08e4c32f" providerId="LiveId" clId="{E6A02903-BB07-480E-A556-4A8EA7BF1C90}" dt="2024-12-27T18:30:00.314" v="3907" actId="339"/>
          <ac:spMkLst>
            <pc:docMk/>
            <pc:sldMk cId="426453293" sldId="257"/>
            <ac:spMk id="18" creationId="{49E8530A-3698-9D1A-BE9C-D5EF1151F583}"/>
          </ac:spMkLst>
        </pc:spChg>
        <pc:spChg chg="mod">
          <ac:chgData name="Stanley Tuvako-Mbeche" userId="90df848d08e4c32f" providerId="LiveId" clId="{E6A02903-BB07-480E-A556-4A8EA7BF1C90}" dt="2024-12-27T19:05:30.110" v="3915"/>
          <ac:spMkLst>
            <pc:docMk/>
            <pc:sldMk cId="426453293" sldId="257"/>
            <ac:spMk id="34" creationId="{7CA61874-05BE-2E55-1A0C-83ADA3962629}"/>
          </ac:spMkLst>
        </pc:spChg>
        <pc:spChg chg="mod">
          <ac:chgData name="Stanley Tuvako-Mbeche" userId="90df848d08e4c32f" providerId="LiveId" clId="{E6A02903-BB07-480E-A556-4A8EA7BF1C90}" dt="2024-12-27T19:15:06.614" v="4049" actId="20577"/>
          <ac:spMkLst>
            <pc:docMk/>
            <pc:sldMk cId="426453293" sldId="257"/>
            <ac:spMk id="35" creationId="{449D15CA-C075-381C-E44B-89F2A63B71DE}"/>
          </ac:spMkLst>
        </pc:spChg>
        <pc:spChg chg="mod">
          <ac:chgData name="Stanley Tuvako-Mbeche" userId="90df848d08e4c32f" providerId="LiveId" clId="{E6A02903-BB07-480E-A556-4A8EA7BF1C90}" dt="2024-12-27T19:21:02.729" v="4083"/>
          <ac:spMkLst>
            <pc:docMk/>
            <pc:sldMk cId="426453293" sldId="257"/>
            <ac:spMk id="36" creationId="{30ACA5C7-CFBB-B98D-3A61-114084416299}"/>
          </ac:spMkLst>
        </pc:spChg>
        <pc:spChg chg="mod">
          <ac:chgData name="Stanley Tuvako-Mbeche" userId="90df848d08e4c32f" providerId="LiveId" clId="{E6A02903-BB07-480E-A556-4A8EA7BF1C90}" dt="2024-12-27T19:36:24.269" v="4634" actId="20577"/>
          <ac:spMkLst>
            <pc:docMk/>
            <pc:sldMk cId="426453293" sldId="257"/>
            <ac:spMk id="37" creationId="{8ADE4E9B-9C99-0057-F95E-A569F70A95D2}"/>
          </ac:spMkLst>
        </pc:spChg>
        <pc:spChg chg="mod">
          <ac:chgData name="Stanley Tuvako-Mbeche" userId="90df848d08e4c32f" providerId="LiveId" clId="{E6A02903-BB07-480E-A556-4A8EA7BF1C90}" dt="2024-12-27T19:29:43.129" v="4221" actId="1076"/>
          <ac:spMkLst>
            <pc:docMk/>
            <pc:sldMk cId="426453293" sldId="257"/>
            <ac:spMk id="38" creationId="{AECCAD18-82AF-B776-C5D6-E5520FD1FA11}"/>
          </ac:spMkLst>
        </pc:spChg>
        <pc:spChg chg="mod">
          <ac:chgData name="Stanley Tuvako-Mbeche" userId="90df848d08e4c32f" providerId="LiveId" clId="{E6A02903-BB07-480E-A556-4A8EA7BF1C90}" dt="2024-12-27T19:29:04.355" v="4215"/>
          <ac:spMkLst>
            <pc:docMk/>
            <pc:sldMk cId="426453293" sldId="257"/>
            <ac:spMk id="39" creationId="{C69FE8A9-CD57-CEA6-F980-0EC605B53309}"/>
          </ac:spMkLst>
        </pc:spChg>
        <pc:spChg chg="mod">
          <ac:chgData name="Stanley Tuvako-Mbeche" userId="90df848d08e4c32f" providerId="LiveId" clId="{E6A02903-BB07-480E-A556-4A8EA7BF1C90}" dt="2024-12-27T19:39:11.411" v="4635"/>
          <ac:spMkLst>
            <pc:docMk/>
            <pc:sldMk cId="426453293" sldId="257"/>
            <ac:spMk id="40" creationId="{7A6B18EB-0529-9CBE-88C9-C6C26B0F6842}"/>
          </ac:spMkLst>
        </pc:spChg>
        <pc:spChg chg="mod">
          <ac:chgData name="Stanley Tuvako-Mbeche" userId="90df848d08e4c32f" providerId="LiveId" clId="{E6A02903-BB07-480E-A556-4A8EA7BF1C90}" dt="2024-12-27T19:40:20.048" v="4683" actId="20577"/>
          <ac:spMkLst>
            <pc:docMk/>
            <pc:sldMk cId="426453293" sldId="257"/>
            <ac:spMk id="41" creationId="{696FAFF5-5551-AE89-32B5-0ED274DFEB46}"/>
          </ac:spMkLst>
        </pc:spChg>
        <pc:spChg chg="mod">
          <ac:chgData name="Stanley Tuvako-Mbeche" userId="90df848d08e4c32f" providerId="LiveId" clId="{E6A02903-BB07-480E-A556-4A8EA7BF1C90}" dt="2024-12-27T19:32:23.835" v="4427" actId="14100"/>
          <ac:spMkLst>
            <pc:docMk/>
            <pc:sldMk cId="426453293" sldId="257"/>
            <ac:spMk id="43" creationId="{7B386396-37F2-FCEB-50E6-6BDA14CAD497}"/>
          </ac:spMkLst>
        </pc:spChg>
        <pc:spChg chg="mod">
          <ac:chgData name="Stanley Tuvako-Mbeche" userId="90df848d08e4c32f" providerId="LiveId" clId="{E6A02903-BB07-480E-A556-4A8EA7BF1C90}" dt="2024-12-27T19:11:32.301" v="3942"/>
          <ac:spMkLst>
            <pc:docMk/>
            <pc:sldMk cId="426453293" sldId="257"/>
            <ac:spMk id="44" creationId="{54913257-4E52-0129-19AC-FD0D0E2ED048}"/>
          </ac:spMkLst>
        </pc:spChg>
        <pc:spChg chg="mod">
          <ac:chgData name="Stanley Tuvako-Mbeche" userId="90df848d08e4c32f" providerId="LiveId" clId="{E6A02903-BB07-480E-A556-4A8EA7BF1C90}" dt="2024-12-27T19:11:39.253" v="3943" actId="1076"/>
          <ac:spMkLst>
            <pc:docMk/>
            <pc:sldMk cId="426453293" sldId="257"/>
            <ac:spMk id="45" creationId="{E5350DB0-3D68-ED03-1198-A8C8DB0355AD}"/>
          </ac:spMkLst>
        </pc:spChg>
        <pc:spChg chg="mod">
          <ac:chgData name="Stanley Tuvako-Mbeche" userId="90df848d08e4c32f" providerId="LiveId" clId="{E6A02903-BB07-480E-A556-4A8EA7BF1C90}" dt="2024-12-27T19:32:43.824" v="4431"/>
          <ac:spMkLst>
            <pc:docMk/>
            <pc:sldMk cId="426453293" sldId="257"/>
            <ac:spMk id="51" creationId="{CD18A514-1730-6A27-61CE-E487C402D95F}"/>
          </ac:spMkLst>
        </pc:spChg>
        <pc:spChg chg="mod">
          <ac:chgData name="Stanley Tuvako-Mbeche" userId="90df848d08e4c32f" providerId="LiveId" clId="{E6A02903-BB07-480E-A556-4A8EA7BF1C90}" dt="2024-12-27T19:32:00.454" v="4424" actId="20577"/>
          <ac:spMkLst>
            <pc:docMk/>
            <pc:sldMk cId="426453293" sldId="257"/>
            <ac:spMk id="52" creationId="{5D25DEF1-4161-3955-347B-E343F77388E9}"/>
          </ac:spMkLst>
        </pc:spChg>
        <pc:spChg chg="mod">
          <ac:chgData name="Stanley Tuvako-Mbeche" userId="90df848d08e4c32f" providerId="LiveId" clId="{E6A02903-BB07-480E-A556-4A8EA7BF1C90}" dt="2024-12-27T19:32:34.334" v="4429"/>
          <ac:spMkLst>
            <pc:docMk/>
            <pc:sldMk cId="426453293" sldId="257"/>
            <ac:spMk id="56" creationId="{6D313448-D51F-F396-C873-E0E1D5AA7C2D}"/>
          </ac:spMkLst>
        </pc:spChg>
        <pc:spChg chg="mod">
          <ac:chgData name="Stanley Tuvako-Mbeche" userId="90df848d08e4c32f" providerId="LiveId" clId="{E6A02903-BB07-480E-A556-4A8EA7BF1C90}" dt="2024-12-27T19:20:53.789" v="4082" actId="20577"/>
          <ac:spMkLst>
            <pc:docMk/>
            <pc:sldMk cId="426453293" sldId="257"/>
            <ac:spMk id="57" creationId="{6BA6B7D4-F7C9-694D-034D-1577BA163E56}"/>
          </ac:spMkLst>
        </pc:spChg>
        <pc:spChg chg="mod">
          <ac:chgData name="Stanley Tuvako-Mbeche" userId="90df848d08e4c32f" providerId="LiveId" clId="{E6A02903-BB07-480E-A556-4A8EA7BF1C90}" dt="2024-12-27T19:42:33.715" v="4707" actId="1076"/>
          <ac:spMkLst>
            <pc:docMk/>
            <pc:sldMk cId="426453293" sldId="257"/>
            <ac:spMk id="62" creationId="{F90EF892-3AE3-443D-D1DF-3DFF5409AF53}"/>
          </ac:spMkLst>
        </pc:spChg>
        <pc:spChg chg="mod">
          <ac:chgData name="Stanley Tuvako-Mbeche" userId="90df848d08e4c32f" providerId="LiveId" clId="{E6A02903-BB07-480E-A556-4A8EA7BF1C90}" dt="2024-12-27T19:41:28.187" v="4688"/>
          <ac:spMkLst>
            <pc:docMk/>
            <pc:sldMk cId="426453293" sldId="257"/>
            <ac:spMk id="63" creationId="{79DB5B13-E215-57BF-7596-C391E7E65782}"/>
          </ac:spMkLst>
        </pc:spChg>
        <pc:grpChg chg="mod">
          <ac:chgData name="Stanley Tuvako-Mbeche" userId="90df848d08e4c32f" providerId="LiveId" clId="{E6A02903-BB07-480E-A556-4A8EA7BF1C90}" dt="2024-12-27T19:23:31.230" v="4185" actId="1076"/>
          <ac:grpSpMkLst>
            <pc:docMk/>
            <pc:sldMk cId="426453293" sldId="257"/>
            <ac:grpSpMk id="70" creationId="{E9CFD4A2-56BA-283E-1A82-929798076B7F}"/>
          </ac:grpSpMkLst>
        </pc:grpChg>
        <pc:grpChg chg="mod">
          <ac:chgData name="Stanley Tuvako-Mbeche" userId="90df848d08e4c32f" providerId="LiveId" clId="{E6A02903-BB07-480E-A556-4A8EA7BF1C90}" dt="2024-12-27T19:23:36.218" v="4186" actId="1076"/>
          <ac:grpSpMkLst>
            <pc:docMk/>
            <pc:sldMk cId="426453293" sldId="257"/>
            <ac:grpSpMk id="71" creationId="{B347B0D7-6513-CD80-0FCB-6C0CCA3F990C}"/>
          </ac:grpSpMkLst>
        </pc:grpChg>
        <pc:grpChg chg="mod">
          <ac:chgData name="Stanley Tuvako-Mbeche" userId="90df848d08e4c32f" providerId="LiveId" clId="{E6A02903-BB07-480E-A556-4A8EA7BF1C90}" dt="2024-12-27T19:31:09.071" v="4328" actId="14100"/>
          <ac:grpSpMkLst>
            <pc:docMk/>
            <pc:sldMk cId="426453293" sldId="257"/>
            <ac:grpSpMk id="72" creationId="{DD4E3A1B-E2E0-EFD9-38B3-AF23D08188B2}"/>
          </ac:grpSpMkLst>
        </pc:grpChg>
        <pc:grpChg chg="mod">
          <ac:chgData name="Stanley Tuvako-Mbeche" userId="90df848d08e4c32f" providerId="LiveId" clId="{E6A02903-BB07-480E-A556-4A8EA7BF1C90}" dt="2024-12-27T19:42:40.214" v="4708" actId="14100"/>
          <ac:grpSpMkLst>
            <pc:docMk/>
            <pc:sldMk cId="426453293" sldId="257"/>
            <ac:grpSpMk id="73" creationId="{D08972C0-805E-3158-D3CD-9DE0318ED514}"/>
          </ac:grpSpMkLst>
        </pc:grpChg>
        <pc:cxnChg chg="mod">
          <ac:chgData name="Stanley Tuvako-Mbeche" userId="90df848d08e4c32f" providerId="LiveId" clId="{E6A02903-BB07-480E-A556-4A8EA7BF1C90}" dt="2024-12-27T19:11:39.253" v="3943" actId="1076"/>
          <ac:cxnSpMkLst>
            <pc:docMk/>
            <pc:sldMk cId="426453293" sldId="257"/>
            <ac:cxnSpMk id="47" creationId="{735D0A7E-ADD4-821C-C778-B854CB164742}"/>
          </ac:cxnSpMkLst>
        </pc:cxnChg>
        <pc:cxnChg chg="mod">
          <ac:chgData name="Stanley Tuvako-Mbeche" userId="90df848d08e4c32f" providerId="LiveId" clId="{E6A02903-BB07-480E-A556-4A8EA7BF1C90}" dt="2024-12-27T19:22:58.679" v="4180" actId="14100"/>
          <ac:cxnSpMkLst>
            <pc:docMk/>
            <pc:sldMk cId="426453293" sldId="257"/>
            <ac:cxnSpMk id="54" creationId="{24DF2C0A-761B-6348-7AF7-5A3F6F3E154A}"/>
          </ac:cxnSpMkLst>
        </pc:cxnChg>
      </pc:sldChg>
      <pc:sldChg chg="modSp mod modTransition modClrScheme chgLayout">
        <pc:chgData name="Stanley Tuvako-Mbeche" userId="90df848d08e4c32f" providerId="LiveId" clId="{E6A02903-BB07-480E-A556-4A8EA7BF1C90}" dt="2024-12-24T12:22:04.755" v="1966"/>
        <pc:sldMkLst>
          <pc:docMk/>
          <pc:sldMk cId="551661155" sldId="259"/>
        </pc:sldMkLst>
        <pc:spChg chg="mod">
          <ac:chgData name="Stanley Tuvako-Mbeche" userId="90df848d08e4c32f" providerId="LiveId" clId="{E6A02903-BB07-480E-A556-4A8EA7BF1C90}" dt="2024-12-24T11:22:32.200" v="1798" actId="207"/>
          <ac:spMkLst>
            <pc:docMk/>
            <pc:sldMk cId="551661155" sldId="259"/>
            <ac:spMk id="101" creationId="{85B06A65-773B-4C5F-9BA5-081E15CAF3F9}"/>
          </ac:spMkLst>
        </pc:spChg>
        <pc:spChg chg="mod">
          <ac:chgData name="Stanley Tuvako-Mbeche" userId="90df848d08e4c32f" providerId="LiveId" clId="{E6A02903-BB07-480E-A556-4A8EA7BF1C90}" dt="2024-12-24T11:22:58.588" v="1800" actId="113"/>
          <ac:spMkLst>
            <pc:docMk/>
            <pc:sldMk cId="551661155" sldId="259"/>
            <ac:spMk id="106" creationId="{C8638F25-EE0E-4E62-AA77-7D9E5B8B51B9}"/>
          </ac:spMkLst>
        </pc:spChg>
        <pc:picChg chg="mod">
          <ac:chgData name="Stanley Tuvako-Mbeche" userId="90df848d08e4c32f" providerId="LiveId" clId="{E6A02903-BB07-480E-A556-4A8EA7BF1C90}" dt="2024-12-24T11:40:08.882" v="1801" actId="207"/>
          <ac:picMkLst>
            <pc:docMk/>
            <pc:sldMk cId="551661155" sldId="259"/>
            <ac:picMk id="3" creationId="{F34960B0-5208-1534-C225-4F7411CF1EFB}"/>
          </ac:picMkLst>
        </pc:picChg>
      </pc:sldChg>
      <pc:sldChg chg="addSp delSp modSp add mod ord modTransition setBg modClrScheme modAnim delDesignElem chgLayout">
        <pc:chgData name="Stanley Tuvako-Mbeche" userId="90df848d08e4c32f" providerId="LiveId" clId="{E6A02903-BB07-480E-A556-4A8EA7BF1C90}" dt="2024-12-27T19:52:27.059" v="4731"/>
        <pc:sldMkLst>
          <pc:docMk/>
          <pc:sldMk cId="2135429608" sldId="262"/>
        </pc:sldMkLst>
        <pc:spChg chg="add mod">
          <ac:chgData name="Stanley Tuvako-Mbeche" userId="90df848d08e4c32f" providerId="LiveId" clId="{E6A02903-BB07-480E-A556-4A8EA7BF1C90}" dt="2024-12-25T13:43:18.347" v="2773" actId="164"/>
          <ac:spMkLst>
            <pc:docMk/>
            <pc:sldMk cId="2135429608" sldId="262"/>
            <ac:spMk id="12" creationId="{467448F6-B92C-ED7F-CF39-090E0A22D2E3}"/>
          </ac:spMkLst>
        </pc:spChg>
        <pc:spChg chg="mod">
          <ac:chgData name="Stanley Tuvako-Mbeche" userId="90df848d08e4c32f" providerId="LiveId" clId="{E6A02903-BB07-480E-A556-4A8EA7BF1C90}" dt="2024-12-26T12:38:05.435" v="3612" actId="571"/>
          <ac:spMkLst>
            <pc:docMk/>
            <pc:sldMk cId="2135429608" sldId="262"/>
            <ac:spMk id="13" creationId="{67BA11C6-CF22-4940-AE8C-17DE181C0D78}"/>
          </ac:spMkLst>
        </pc:spChg>
        <pc:spChg chg="mod">
          <ac:chgData name="Stanley Tuvako-Mbeche" userId="90df848d08e4c32f" providerId="LiveId" clId="{E6A02903-BB07-480E-A556-4A8EA7BF1C90}" dt="2024-12-25T12:24:43.627" v="2603" actId="14826"/>
          <ac:spMkLst>
            <pc:docMk/>
            <pc:sldMk cId="2135429608" sldId="262"/>
            <ac:spMk id="14" creationId="{683BC14A-EA08-413A-A4AD-46537008DCEA}"/>
          </ac:spMkLst>
        </pc:spChg>
        <pc:spChg chg="mod">
          <ac:chgData name="Stanley Tuvako-Mbeche" userId="90df848d08e4c32f" providerId="LiveId" clId="{E6A02903-BB07-480E-A556-4A8EA7BF1C90}" dt="2024-12-25T12:29:39.774" v="2610" actId="14826"/>
          <ac:spMkLst>
            <pc:docMk/>
            <pc:sldMk cId="2135429608" sldId="262"/>
            <ac:spMk id="16" creationId="{2F193C24-FDE3-4A33-96EB-5603037C51D6}"/>
          </ac:spMkLst>
        </pc:spChg>
        <pc:spChg chg="mod">
          <ac:chgData name="Stanley Tuvako-Mbeche" userId="90df848d08e4c32f" providerId="LiveId" clId="{E6A02903-BB07-480E-A556-4A8EA7BF1C90}" dt="2024-12-25T12:27:16.935" v="2604" actId="14826"/>
          <ac:spMkLst>
            <pc:docMk/>
            <pc:sldMk cId="2135429608" sldId="262"/>
            <ac:spMk id="17" creationId="{56BC8052-0E88-4C21-B75A-E5D120598367}"/>
          </ac:spMkLst>
        </pc:spChg>
        <pc:spChg chg="mod">
          <ac:chgData name="Stanley Tuvako-Mbeche" userId="90df848d08e4c32f" providerId="LiveId" clId="{E6A02903-BB07-480E-A556-4A8EA7BF1C90}" dt="2024-12-25T12:28:23.388" v="2609" actId="14826"/>
          <ac:spMkLst>
            <pc:docMk/>
            <pc:sldMk cId="2135429608" sldId="262"/>
            <ac:spMk id="19" creationId="{E323AF00-C225-4C68-9829-7E87AF16EE5B}"/>
          </ac:spMkLst>
        </pc:spChg>
        <pc:spChg chg="mod">
          <ac:chgData name="Stanley Tuvako-Mbeche" userId="90df848d08e4c32f" providerId="LiveId" clId="{E6A02903-BB07-480E-A556-4A8EA7BF1C90}" dt="2024-12-25T12:27:16.935" v="2604" actId="14826"/>
          <ac:spMkLst>
            <pc:docMk/>
            <pc:sldMk cId="2135429608" sldId="262"/>
            <ac:spMk id="45" creationId="{6FDEF08A-70EC-4A91-926C-DD7E4FC72BC1}"/>
          </ac:spMkLst>
        </pc:spChg>
        <pc:spChg chg="mod">
          <ac:chgData name="Stanley Tuvako-Mbeche" userId="90df848d08e4c32f" providerId="LiveId" clId="{E6A02903-BB07-480E-A556-4A8EA7BF1C90}" dt="2024-12-25T12:24:43.627" v="2603" actId="14826"/>
          <ac:spMkLst>
            <pc:docMk/>
            <pc:sldMk cId="2135429608" sldId="262"/>
            <ac:spMk id="46" creationId="{4454F303-1F79-45AA-948A-C843A2E6EF95}"/>
          </ac:spMkLst>
        </pc:spChg>
        <pc:spChg chg="mod">
          <ac:chgData name="Stanley Tuvako-Mbeche" userId="90df848d08e4c32f" providerId="LiveId" clId="{E6A02903-BB07-480E-A556-4A8EA7BF1C90}" dt="2024-12-25T12:28:23.388" v="2609" actId="14826"/>
          <ac:spMkLst>
            <pc:docMk/>
            <pc:sldMk cId="2135429608" sldId="262"/>
            <ac:spMk id="47" creationId="{15BE4593-3CFC-4FE5-8725-D81EB0DE7D74}"/>
          </ac:spMkLst>
        </pc:spChg>
        <pc:spChg chg="mod">
          <ac:chgData name="Stanley Tuvako-Mbeche" userId="90df848d08e4c32f" providerId="LiveId" clId="{E6A02903-BB07-480E-A556-4A8EA7BF1C90}" dt="2024-12-25T12:29:39.774" v="2610" actId="14826"/>
          <ac:spMkLst>
            <pc:docMk/>
            <pc:sldMk cId="2135429608" sldId="262"/>
            <ac:spMk id="48" creationId="{3B7FEBF8-52A3-4FAA-9A39-B863E75C9969}"/>
          </ac:spMkLst>
        </pc:spChg>
        <pc:spChg chg="mod">
          <ac:chgData name="Stanley Tuvako-Mbeche" userId="90df848d08e4c32f" providerId="LiveId" clId="{E6A02903-BB07-480E-A556-4A8EA7BF1C90}" dt="2024-12-26T12:38:05.435" v="3612" actId="571"/>
          <ac:spMkLst>
            <pc:docMk/>
            <pc:sldMk cId="2135429608" sldId="262"/>
            <ac:spMk id="49" creationId="{79625000-5721-4F0B-B28C-633CD4706018}"/>
          </ac:spMkLst>
        </pc:spChg>
        <pc:spChg chg="mod">
          <ac:chgData name="Stanley Tuvako-Mbeche" userId="90df848d08e4c32f" providerId="LiveId" clId="{E6A02903-BB07-480E-A556-4A8EA7BF1C90}" dt="2024-12-25T12:17:57.110" v="2580" actId="207"/>
          <ac:spMkLst>
            <pc:docMk/>
            <pc:sldMk cId="2135429608" sldId="262"/>
            <ac:spMk id="232" creationId="{F89ACE34-5097-487F-8E48-4818CB459353}"/>
          </ac:spMkLst>
        </pc:spChg>
        <pc:spChg chg="mod">
          <ac:chgData name="Stanley Tuvako-Mbeche" userId="90df848d08e4c32f" providerId="LiveId" clId="{E6A02903-BB07-480E-A556-4A8EA7BF1C90}" dt="2024-12-25T12:27:16.935" v="2604" actId="14826"/>
          <ac:spMkLst>
            <pc:docMk/>
            <pc:sldMk cId="2135429608" sldId="262"/>
            <ac:spMk id="244" creationId="{86AB79C0-3233-4834-8A9D-91C05C733884}"/>
          </ac:spMkLst>
        </pc:spChg>
        <pc:spChg chg="mod">
          <ac:chgData name="Stanley Tuvako-Mbeche" userId="90df848d08e4c32f" providerId="LiveId" clId="{E6A02903-BB07-480E-A556-4A8EA7BF1C90}" dt="2024-12-25T12:24:43.627" v="2603" actId="14826"/>
          <ac:spMkLst>
            <pc:docMk/>
            <pc:sldMk cId="2135429608" sldId="262"/>
            <ac:spMk id="245" creationId="{F506178D-9F90-4E73-BB80-F660A1A8E5E3}"/>
          </ac:spMkLst>
        </pc:spChg>
        <pc:spChg chg="mod">
          <ac:chgData name="Stanley Tuvako-Mbeche" userId="90df848d08e4c32f" providerId="LiveId" clId="{E6A02903-BB07-480E-A556-4A8EA7BF1C90}" dt="2024-12-26T12:38:05.435" v="3612" actId="571"/>
          <ac:spMkLst>
            <pc:docMk/>
            <pc:sldMk cId="2135429608" sldId="262"/>
            <ac:spMk id="246" creationId="{2FDE3DB1-2674-4E9B-AD29-ABA26D34B331}"/>
          </ac:spMkLst>
        </pc:spChg>
        <pc:spChg chg="mod">
          <ac:chgData name="Stanley Tuvako-Mbeche" userId="90df848d08e4c32f" providerId="LiveId" clId="{E6A02903-BB07-480E-A556-4A8EA7BF1C90}" dt="2024-12-25T12:29:39.774" v="2610" actId="14826"/>
          <ac:spMkLst>
            <pc:docMk/>
            <pc:sldMk cId="2135429608" sldId="262"/>
            <ac:spMk id="247" creationId="{84CBC96A-C76F-46A4-81E0-F687C4B00728}"/>
          </ac:spMkLst>
        </pc:spChg>
        <pc:spChg chg="mod">
          <ac:chgData name="Stanley Tuvako-Mbeche" userId="90df848d08e4c32f" providerId="LiveId" clId="{E6A02903-BB07-480E-A556-4A8EA7BF1C90}" dt="2024-12-25T12:28:23.388" v="2609" actId="14826"/>
          <ac:spMkLst>
            <pc:docMk/>
            <pc:sldMk cId="2135429608" sldId="262"/>
            <ac:spMk id="248" creationId="{3386D684-F45E-4A9B-AEE6-B3640988D1C0}"/>
          </ac:spMkLst>
        </pc:spChg>
        <pc:spChg chg="mod">
          <ac:chgData name="Stanley Tuvako-Mbeche" userId="90df848d08e4c32f" providerId="LiveId" clId="{E6A02903-BB07-480E-A556-4A8EA7BF1C90}" dt="2024-12-25T12:16:01.311" v="2565"/>
          <ac:spMkLst>
            <pc:docMk/>
            <pc:sldMk cId="2135429608" sldId="262"/>
            <ac:spMk id="267" creationId="{2FE6B642-A0CA-43F5-9C45-23D624781694}"/>
          </ac:spMkLst>
        </pc:spChg>
        <pc:spChg chg="mod">
          <ac:chgData name="Stanley Tuvako-Mbeche" userId="90df848d08e4c32f" providerId="LiveId" clId="{E6A02903-BB07-480E-A556-4A8EA7BF1C90}" dt="2024-12-26T05:03:56.834" v="2939" actId="20577"/>
          <ac:spMkLst>
            <pc:docMk/>
            <pc:sldMk cId="2135429608" sldId="262"/>
            <ac:spMk id="268" creationId="{AFCC79A4-C414-4112-BA7B-9D602B4D0D4B}"/>
          </ac:spMkLst>
        </pc:spChg>
        <pc:spChg chg="mod">
          <ac:chgData name="Stanley Tuvako-Mbeche" userId="90df848d08e4c32f" providerId="LiveId" clId="{E6A02903-BB07-480E-A556-4A8EA7BF1C90}" dt="2024-12-25T12:27:16.935" v="2604" actId="14826"/>
          <ac:spMkLst>
            <pc:docMk/>
            <pc:sldMk cId="2135429608" sldId="262"/>
            <ac:spMk id="269" creationId="{5B8F5F66-F4CB-4C7A-935C-4015D117139E}"/>
          </ac:spMkLst>
        </pc:spChg>
        <pc:spChg chg="mod">
          <ac:chgData name="Stanley Tuvako-Mbeche" userId="90df848d08e4c32f" providerId="LiveId" clId="{E6A02903-BB07-480E-A556-4A8EA7BF1C90}" dt="2024-12-26T05:08:41.373" v="3012" actId="20577"/>
          <ac:spMkLst>
            <pc:docMk/>
            <pc:sldMk cId="2135429608" sldId="262"/>
            <ac:spMk id="270" creationId="{74DD14D2-D0E8-46E3-82C1-AB9C11EA1B40}"/>
          </ac:spMkLst>
        </pc:spChg>
        <pc:spChg chg="mod">
          <ac:chgData name="Stanley Tuvako-Mbeche" userId="90df848d08e4c32f" providerId="LiveId" clId="{E6A02903-BB07-480E-A556-4A8EA7BF1C90}" dt="2024-12-25T12:24:43.627" v="2603" actId="14826"/>
          <ac:spMkLst>
            <pc:docMk/>
            <pc:sldMk cId="2135429608" sldId="262"/>
            <ac:spMk id="271" creationId="{321DB904-C2C4-4159-8B72-8EF07B24EC53}"/>
          </ac:spMkLst>
        </pc:spChg>
        <pc:spChg chg="mod">
          <ac:chgData name="Stanley Tuvako-Mbeche" userId="90df848d08e4c32f" providerId="LiveId" clId="{E6A02903-BB07-480E-A556-4A8EA7BF1C90}" dt="2024-12-26T05:10:18.966" v="3067" actId="20577"/>
          <ac:spMkLst>
            <pc:docMk/>
            <pc:sldMk cId="2135429608" sldId="262"/>
            <ac:spMk id="272" creationId="{B64B4607-A0A3-4677-8E7D-03BBEFA4C657}"/>
          </ac:spMkLst>
        </pc:spChg>
        <pc:spChg chg="mod">
          <ac:chgData name="Stanley Tuvako-Mbeche" userId="90df848d08e4c32f" providerId="LiveId" clId="{E6A02903-BB07-480E-A556-4A8EA7BF1C90}" dt="2024-12-26T05:22:21.131" v="3151" actId="1076"/>
          <ac:spMkLst>
            <pc:docMk/>
            <pc:sldMk cId="2135429608" sldId="262"/>
            <ac:spMk id="273" creationId="{FD37581B-2F7B-48A8-AE8D-993C85789F4E}"/>
          </ac:spMkLst>
        </pc:spChg>
        <pc:spChg chg="mod">
          <ac:chgData name="Stanley Tuvako-Mbeche" userId="90df848d08e4c32f" providerId="LiveId" clId="{E6A02903-BB07-480E-A556-4A8EA7BF1C90}" dt="2024-12-26T05:22:38.068" v="3153" actId="1076"/>
          <ac:spMkLst>
            <pc:docMk/>
            <pc:sldMk cId="2135429608" sldId="262"/>
            <ac:spMk id="274" creationId="{97E1AD52-6B64-4EB2-AABF-12C2CBB24BB1}"/>
          </ac:spMkLst>
        </pc:spChg>
        <pc:spChg chg="mod">
          <ac:chgData name="Stanley Tuvako-Mbeche" userId="90df848d08e4c32f" providerId="LiveId" clId="{E6A02903-BB07-480E-A556-4A8EA7BF1C90}" dt="2024-12-25T12:29:39.774" v="2610" actId="14826"/>
          <ac:spMkLst>
            <pc:docMk/>
            <pc:sldMk cId="2135429608" sldId="262"/>
            <ac:spMk id="275" creationId="{3E7A7C55-6DF3-4EE5-921E-0C912DFDEB9F}"/>
          </ac:spMkLst>
        </pc:spChg>
        <pc:spChg chg="mod">
          <ac:chgData name="Stanley Tuvako-Mbeche" userId="90df848d08e4c32f" providerId="LiveId" clId="{E6A02903-BB07-480E-A556-4A8EA7BF1C90}" dt="2024-12-26T05:29:09.217" v="3245" actId="14100"/>
          <ac:spMkLst>
            <pc:docMk/>
            <pc:sldMk cId="2135429608" sldId="262"/>
            <ac:spMk id="276" creationId="{606EBF4C-505E-4F80-857E-BD1BC66AF0A3}"/>
          </ac:spMkLst>
        </pc:spChg>
        <pc:spChg chg="mod">
          <ac:chgData name="Stanley Tuvako-Mbeche" userId="90df848d08e4c32f" providerId="LiveId" clId="{E6A02903-BB07-480E-A556-4A8EA7BF1C90}" dt="2024-12-26T12:38:05.435" v="3612" actId="571"/>
          <ac:spMkLst>
            <pc:docMk/>
            <pc:sldMk cId="2135429608" sldId="262"/>
            <ac:spMk id="277" creationId="{2199A1F3-42A8-40D1-A98F-2D73FBF3D8AF}"/>
          </ac:spMkLst>
        </pc:spChg>
        <pc:spChg chg="mod">
          <ac:chgData name="Stanley Tuvako-Mbeche" userId="90df848d08e4c32f" providerId="LiveId" clId="{E6A02903-BB07-480E-A556-4A8EA7BF1C90}" dt="2024-12-26T12:38:12.437" v="3615" actId="1076"/>
          <ac:spMkLst>
            <pc:docMk/>
            <pc:sldMk cId="2135429608" sldId="262"/>
            <ac:spMk id="278" creationId="{551B44A0-EE45-4FE1-8C45-BF505AFDBF63}"/>
          </ac:spMkLst>
        </pc:spChg>
        <pc:grpChg chg="mod">
          <ac:chgData name="Stanley Tuvako-Mbeche" userId="90df848d08e4c32f" providerId="LiveId" clId="{E6A02903-BB07-480E-A556-4A8EA7BF1C90}" dt="2024-12-25T13:43:18.347" v="2773" actId="164"/>
          <ac:grpSpMkLst>
            <pc:docMk/>
            <pc:sldMk cId="2135429608" sldId="262"/>
            <ac:grpSpMk id="2" creationId="{A2273B71-4479-421F-96E5-A815405A7BB0}"/>
          </ac:grpSpMkLst>
        </pc:grpChg>
        <pc:grpChg chg="mod">
          <ac:chgData name="Stanley Tuvako-Mbeche" userId="90df848d08e4c32f" providerId="LiveId" clId="{E6A02903-BB07-480E-A556-4A8EA7BF1C90}" dt="2024-12-26T05:02:00.004" v="2821" actId="1076"/>
          <ac:grpSpMkLst>
            <pc:docMk/>
            <pc:sldMk cId="2135429608" sldId="262"/>
            <ac:grpSpMk id="3" creationId="{9AF5D57F-FCAE-4B9F-9217-A7D9822D7F5E}"/>
          </ac:grpSpMkLst>
        </pc:grpChg>
        <pc:grpChg chg="mod">
          <ac:chgData name="Stanley Tuvako-Mbeche" userId="90df848d08e4c32f" providerId="LiveId" clId="{E6A02903-BB07-480E-A556-4A8EA7BF1C90}" dt="2024-12-25T12:27:16.935" v="2604" actId="14826"/>
          <ac:grpSpMkLst>
            <pc:docMk/>
            <pc:sldMk cId="2135429608" sldId="262"/>
            <ac:grpSpMk id="4" creationId="{A13A5EB9-6590-4BED-A3CB-53B0E182C294}"/>
          </ac:grpSpMkLst>
        </pc:grpChg>
        <pc:grpChg chg="mod">
          <ac:chgData name="Stanley Tuvako-Mbeche" userId="90df848d08e4c32f" providerId="LiveId" clId="{E6A02903-BB07-480E-A556-4A8EA7BF1C90}" dt="2024-12-25T12:37:45.621" v="2643" actId="1076"/>
          <ac:grpSpMkLst>
            <pc:docMk/>
            <pc:sldMk cId="2135429608" sldId="262"/>
            <ac:grpSpMk id="5" creationId="{4C43D433-B4AC-4BD0-A36B-F315AC895488}"/>
          </ac:grpSpMkLst>
        </pc:grpChg>
        <pc:grpChg chg="mod">
          <ac:chgData name="Stanley Tuvako-Mbeche" userId="90df848d08e4c32f" providerId="LiveId" clId="{E6A02903-BB07-480E-A556-4A8EA7BF1C90}" dt="2024-12-26T12:38:05.435" v="3612" actId="571"/>
          <ac:grpSpMkLst>
            <pc:docMk/>
            <pc:sldMk cId="2135429608" sldId="262"/>
            <ac:grpSpMk id="6" creationId="{E75D0833-5C3A-4AC8-AA0E-8B3DEB11C70D}"/>
          </ac:grpSpMkLst>
        </pc:grpChg>
        <pc:grpChg chg="mod">
          <ac:chgData name="Stanley Tuvako-Mbeche" userId="90df848d08e4c32f" providerId="LiveId" clId="{E6A02903-BB07-480E-A556-4A8EA7BF1C90}" dt="2024-12-25T12:29:39.774" v="2610" actId="14826"/>
          <ac:grpSpMkLst>
            <pc:docMk/>
            <pc:sldMk cId="2135429608" sldId="262"/>
            <ac:grpSpMk id="7" creationId="{6FDF5828-F840-4BDE-B88D-E1BE601F4FB0}"/>
          </ac:grpSpMkLst>
        </pc:grpChg>
        <pc:grpChg chg="mod">
          <ac:chgData name="Stanley Tuvako-Mbeche" userId="90df848d08e4c32f" providerId="LiveId" clId="{E6A02903-BB07-480E-A556-4A8EA7BF1C90}" dt="2024-12-25T12:28:23.388" v="2609" actId="14826"/>
          <ac:grpSpMkLst>
            <pc:docMk/>
            <pc:sldMk cId="2135429608" sldId="262"/>
            <ac:grpSpMk id="10" creationId="{0678E3DD-5642-48B1-8926-B7CC7A0FDDDE}"/>
          </ac:grpSpMkLst>
        </pc:grpChg>
        <pc:grpChg chg="mod">
          <ac:chgData name="Stanley Tuvako-Mbeche" userId="90df848d08e4c32f" providerId="LiveId" clId="{E6A02903-BB07-480E-A556-4A8EA7BF1C90}" dt="2024-12-25T12:29:39.774" v="2610" actId="14826"/>
          <ac:grpSpMkLst>
            <pc:docMk/>
            <pc:sldMk cId="2135429608" sldId="262"/>
            <ac:grpSpMk id="11" creationId="{6C157CF0-FBF6-4733-9609-E694FA227AA1}"/>
          </ac:grpSpMkLst>
        </pc:grpChg>
        <pc:grpChg chg="add mod ord">
          <ac:chgData name="Stanley Tuvako-Mbeche" userId="90df848d08e4c32f" providerId="LiveId" clId="{E6A02903-BB07-480E-A556-4A8EA7BF1C90}" dt="2024-12-25T13:43:26.440" v="2774" actId="167"/>
          <ac:grpSpMkLst>
            <pc:docMk/>
            <pc:sldMk cId="2135429608" sldId="262"/>
            <ac:grpSpMk id="18" creationId="{41884ADB-D3F4-9B5E-5C58-FBDE732AD1DE}"/>
          </ac:grpSpMkLst>
        </pc:grpChg>
        <pc:picChg chg="mod">
          <ac:chgData name="Stanley Tuvako-Mbeche" userId="90df848d08e4c32f" providerId="LiveId" clId="{E6A02903-BB07-480E-A556-4A8EA7BF1C90}" dt="2024-12-25T12:37:17.167" v="2639" actId="1035"/>
          <ac:picMkLst>
            <pc:docMk/>
            <pc:sldMk cId="2135429608" sldId="262"/>
            <ac:picMk id="256" creationId="{EC327E36-1AC8-49DC-B849-1A1733A3CFD3}"/>
          </ac:picMkLst>
        </pc:picChg>
        <pc:picChg chg="mod">
          <ac:chgData name="Stanley Tuvako-Mbeche" userId="90df848d08e4c32f" providerId="LiveId" clId="{E6A02903-BB07-480E-A556-4A8EA7BF1C90}" dt="2024-12-26T12:38:05.435" v="3612" actId="571"/>
          <ac:picMkLst>
            <pc:docMk/>
            <pc:sldMk cId="2135429608" sldId="262"/>
            <ac:picMk id="258" creationId="{0BAE8CE2-70C3-4D5B-92F7-FEA46C428394}"/>
          </ac:picMkLst>
        </pc:picChg>
        <pc:picChg chg="mod">
          <ac:chgData name="Stanley Tuvako-Mbeche" userId="90df848d08e4c32f" providerId="LiveId" clId="{E6A02903-BB07-480E-A556-4A8EA7BF1C90}" dt="2024-12-25T12:40:13.983" v="2694" actId="1037"/>
          <ac:picMkLst>
            <pc:docMk/>
            <pc:sldMk cId="2135429608" sldId="262"/>
            <ac:picMk id="260" creationId="{4EC418BF-542E-4F7B-9E8C-2E76D28C82BD}"/>
          </ac:picMkLst>
        </pc:picChg>
        <pc:picChg chg="mod">
          <ac:chgData name="Stanley Tuvako-Mbeche" userId="90df848d08e4c32f" providerId="LiveId" clId="{E6A02903-BB07-480E-A556-4A8EA7BF1C90}" dt="2024-12-25T12:39:46.857" v="2679" actId="1076"/>
          <ac:picMkLst>
            <pc:docMk/>
            <pc:sldMk cId="2135429608" sldId="262"/>
            <ac:picMk id="262" creationId="{A5BC9117-031E-40B7-A0AF-20696EBC84E8}"/>
          </ac:picMkLst>
        </pc:picChg>
        <pc:picChg chg="mod">
          <ac:chgData name="Stanley Tuvako-Mbeche" userId="90df848d08e4c32f" providerId="LiveId" clId="{E6A02903-BB07-480E-A556-4A8EA7BF1C90}" dt="2024-12-25T12:38:43.688" v="2660" actId="1076"/>
          <ac:picMkLst>
            <pc:docMk/>
            <pc:sldMk cId="2135429608" sldId="262"/>
            <ac:picMk id="264" creationId="{BA85EA9C-95FB-4F70-8B9A-D16FFD1D9E60}"/>
          </ac:picMkLst>
        </pc:picChg>
        <pc:picChg chg="mod">
          <ac:chgData name="Stanley Tuvako-Mbeche" userId="90df848d08e4c32f" providerId="LiveId" clId="{E6A02903-BB07-480E-A556-4A8EA7BF1C90}" dt="2024-12-25T12:39:08.013" v="2666" actId="1076"/>
          <ac:picMkLst>
            <pc:docMk/>
            <pc:sldMk cId="2135429608" sldId="262"/>
            <ac:picMk id="266" creationId="{71528320-B202-4D75-811D-4020E39F46F1}"/>
          </ac:picMkLst>
        </pc:picChg>
      </pc:sldChg>
      <pc:sldChg chg="addSp delSp modSp add del mod modTransition setBg modAnim">
        <pc:chgData name="Stanley Tuvako-Mbeche" userId="90df848d08e4c32f" providerId="LiveId" clId="{E6A02903-BB07-480E-A556-4A8EA7BF1C90}" dt="2024-12-27T20:12:39.553" v="4753"/>
        <pc:sldMkLst>
          <pc:docMk/>
          <pc:sldMk cId="3275312026" sldId="264"/>
        </pc:sldMkLst>
        <pc:spChg chg="mod">
          <ac:chgData name="Stanley Tuvako-Mbeche" userId="90df848d08e4c32f" providerId="LiveId" clId="{E6A02903-BB07-480E-A556-4A8EA7BF1C90}" dt="2024-12-24T06:12:10.892" v="333" actId="14826"/>
          <ac:spMkLst>
            <pc:docMk/>
            <pc:sldMk cId="3275312026" sldId="264"/>
            <ac:spMk id="2" creationId="{DCCD2A9B-E013-4DCD-B1D9-DE2770B5FC71}"/>
          </ac:spMkLst>
        </pc:spChg>
        <pc:spChg chg="mod">
          <ac:chgData name="Stanley Tuvako-Mbeche" userId="90df848d08e4c32f" providerId="LiveId" clId="{E6A02903-BB07-480E-A556-4A8EA7BF1C90}" dt="2024-12-24T06:50:28.574" v="384"/>
          <ac:spMkLst>
            <pc:docMk/>
            <pc:sldMk cId="3275312026" sldId="264"/>
            <ac:spMk id="5" creationId="{06775154-0748-452E-82F1-DF2D46870F83}"/>
          </ac:spMkLst>
        </pc:spChg>
        <pc:spChg chg="mod">
          <ac:chgData name="Stanley Tuvako-Mbeche" userId="90df848d08e4c32f" providerId="LiveId" clId="{E6A02903-BB07-480E-A556-4A8EA7BF1C90}" dt="2024-12-24T08:48:48.234" v="1161" actId="1076"/>
          <ac:spMkLst>
            <pc:docMk/>
            <pc:sldMk cId="3275312026" sldId="264"/>
            <ac:spMk id="6" creationId="{8C86A3DA-E33A-4B44-A533-D0C98021AAF9}"/>
          </ac:spMkLst>
        </pc:spChg>
        <pc:spChg chg="mod">
          <ac:chgData name="Stanley Tuvako-Mbeche" userId="90df848d08e4c32f" providerId="LiveId" clId="{E6A02903-BB07-480E-A556-4A8EA7BF1C90}" dt="2024-12-24T07:02:46.919" v="421"/>
          <ac:spMkLst>
            <pc:docMk/>
            <pc:sldMk cId="3275312026" sldId="264"/>
            <ac:spMk id="7" creationId="{E6232182-BA8C-48A8-8814-0FD3E86D95F6}"/>
          </ac:spMkLst>
        </pc:spChg>
        <pc:spChg chg="mod">
          <ac:chgData name="Stanley Tuvako-Mbeche" userId="90df848d08e4c32f" providerId="LiveId" clId="{E6A02903-BB07-480E-A556-4A8EA7BF1C90}" dt="2024-12-24T06:12:10.892" v="333" actId="14826"/>
          <ac:spMkLst>
            <pc:docMk/>
            <pc:sldMk cId="3275312026" sldId="264"/>
            <ac:spMk id="18" creationId="{D892D71D-A4E1-47DD-8734-55B389E2D2D1}"/>
          </ac:spMkLst>
        </pc:spChg>
        <pc:spChg chg="mod">
          <ac:chgData name="Stanley Tuvako-Mbeche" userId="90df848d08e4c32f" providerId="LiveId" clId="{E6A02903-BB07-480E-A556-4A8EA7BF1C90}" dt="2024-12-24T06:12:10.892" v="333" actId="14826"/>
          <ac:spMkLst>
            <pc:docMk/>
            <pc:sldMk cId="3275312026" sldId="264"/>
            <ac:spMk id="19" creationId="{86E895AC-2CD3-4F55-B0A2-C48735BA9F09}"/>
          </ac:spMkLst>
        </pc:spChg>
        <pc:spChg chg="mod">
          <ac:chgData name="Stanley Tuvako-Mbeche" userId="90df848d08e4c32f" providerId="LiveId" clId="{E6A02903-BB07-480E-A556-4A8EA7BF1C90}" dt="2024-12-24T06:12:10.892" v="333" actId="14826"/>
          <ac:spMkLst>
            <pc:docMk/>
            <pc:sldMk cId="3275312026" sldId="264"/>
            <ac:spMk id="21" creationId="{02670E1F-B009-4CAD-88AA-CA9CF6B85650}"/>
          </ac:spMkLst>
        </pc:spChg>
        <pc:spChg chg="mod">
          <ac:chgData name="Stanley Tuvako-Mbeche" userId="90df848d08e4c32f" providerId="LiveId" clId="{E6A02903-BB07-480E-A556-4A8EA7BF1C90}" dt="2024-12-24T06:12:10.892" v="333" actId="14826"/>
          <ac:spMkLst>
            <pc:docMk/>
            <pc:sldMk cId="3275312026" sldId="264"/>
            <ac:spMk id="23" creationId="{23614319-99E4-4810-9897-7277C6454418}"/>
          </ac:spMkLst>
        </pc:spChg>
        <pc:spChg chg="mod">
          <ac:chgData name="Stanley Tuvako-Mbeche" userId="90df848d08e4c32f" providerId="LiveId" clId="{E6A02903-BB07-480E-A556-4A8EA7BF1C90}" dt="2024-12-24T06:12:10.892" v="333" actId="14826"/>
          <ac:spMkLst>
            <pc:docMk/>
            <pc:sldMk cId="3275312026" sldId="264"/>
            <ac:spMk id="28" creationId="{75D26797-1B84-4456-B046-B2C7B92EE1CA}"/>
          </ac:spMkLst>
        </pc:spChg>
        <pc:spChg chg="mod">
          <ac:chgData name="Stanley Tuvako-Mbeche" userId="90df848d08e4c32f" providerId="LiveId" clId="{E6A02903-BB07-480E-A556-4A8EA7BF1C90}" dt="2024-12-24T06:12:10.892" v="333" actId="14826"/>
          <ac:spMkLst>
            <pc:docMk/>
            <pc:sldMk cId="3275312026" sldId="264"/>
            <ac:spMk id="40" creationId="{9A6466C1-0BF4-43B6-B281-A2355F5FEF2B}"/>
          </ac:spMkLst>
        </pc:spChg>
        <pc:spChg chg="mod">
          <ac:chgData name="Stanley Tuvako-Mbeche" userId="90df848d08e4c32f" providerId="LiveId" clId="{E6A02903-BB07-480E-A556-4A8EA7BF1C90}" dt="2024-12-24T06:50:33.847" v="385"/>
          <ac:spMkLst>
            <pc:docMk/>
            <pc:sldMk cId="3275312026" sldId="264"/>
            <ac:spMk id="46" creationId="{BE6DB664-DCF7-4F57-B14D-BB9FFFE28FD2}"/>
          </ac:spMkLst>
        </pc:spChg>
        <pc:spChg chg="mod">
          <ac:chgData name="Stanley Tuvako-Mbeche" userId="90df848d08e4c32f" providerId="LiveId" clId="{E6A02903-BB07-480E-A556-4A8EA7BF1C90}" dt="2024-12-24T06:50:38.046" v="386"/>
          <ac:spMkLst>
            <pc:docMk/>
            <pc:sldMk cId="3275312026" sldId="264"/>
            <ac:spMk id="47" creationId="{82375E68-D002-4668-B5ED-2AD6C2ACB47D}"/>
          </ac:spMkLst>
        </pc:spChg>
        <pc:spChg chg="mod">
          <ac:chgData name="Stanley Tuvako-Mbeche" userId="90df848d08e4c32f" providerId="LiveId" clId="{E6A02903-BB07-480E-A556-4A8EA7BF1C90}" dt="2024-12-24T06:50:52.822" v="389"/>
          <ac:spMkLst>
            <pc:docMk/>
            <pc:sldMk cId="3275312026" sldId="264"/>
            <ac:spMk id="48" creationId="{0720CDD4-BB05-4AC7-97EB-9A527C7DEE27}"/>
          </ac:spMkLst>
        </pc:spChg>
        <pc:spChg chg="mod">
          <ac:chgData name="Stanley Tuvako-Mbeche" userId="90df848d08e4c32f" providerId="LiveId" clId="{E6A02903-BB07-480E-A556-4A8EA7BF1C90}" dt="2024-12-24T06:50:43.132" v="387"/>
          <ac:spMkLst>
            <pc:docMk/>
            <pc:sldMk cId="3275312026" sldId="264"/>
            <ac:spMk id="49" creationId="{883131AF-41C8-4548-BB88-1C0DE5AB18AC}"/>
          </ac:spMkLst>
        </pc:spChg>
        <pc:spChg chg="mod">
          <ac:chgData name="Stanley Tuvako-Mbeche" userId="90df848d08e4c32f" providerId="LiveId" clId="{E6A02903-BB07-480E-A556-4A8EA7BF1C90}" dt="2024-12-24T06:50:48.202" v="388"/>
          <ac:spMkLst>
            <pc:docMk/>
            <pc:sldMk cId="3275312026" sldId="264"/>
            <ac:spMk id="50" creationId="{42791DBA-C338-4715-909E-140673708B8D}"/>
          </ac:spMkLst>
        </pc:spChg>
        <pc:spChg chg="mod">
          <ac:chgData name="Stanley Tuvako-Mbeche" userId="90df848d08e4c32f" providerId="LiveId" clId="{E6A02903-BB07-480E-A556-4A8EA7BF1C90}" dt="2024-12-24T13:18:28.450" v="2115" actId="1076"/>
          <ac:spMkLst>
            <pc:docMk/>
            <pc:sldMk cId="3275312026" sldId="264"/>
            <ac:spMk id="53" creationId="{CF235435-1678-4690-8D8A-1FED849677DB}"/>
          </ac:spMkLst>
        </pc:spChg>
        <pc:spChg chg="mod">
          <ac:chgData name="Stanley Tuvako-Mbeche" userId="90df848d08e4c32f" providerId="LiveId" clId="{E6A02903-BB07-480E-A556-4A8EA7BF1C90}" dt="2024-12-24T13:19:49.359" v="2121" actId="20577"/>
          <ac:spMkLst>
            <pc:docMk/>
            <pc:sldMk cId="3275312026" sldId="264"/>
            <ac:spMk id="54" creationId="{2BDCB3EF-DDA5-44C9-8933-F5D4C767F589}"/>
          </ac:spMkLst>
        </pc:spChg>
        <pc:spChg chg="mod">
          <ac:chgData name="Stanley Tuvako-Mbeche" userId="90df848d08e4c32f" providerId="LiveId" clId="{E6A02903-BB07-480E-A556-4A8EA7BF1C90}" dt="2024-12-24T09:04:57.484" v="1341"/>
          <ac:spMkLst>
            <pc:docMk/>
            <pc:sldMk cId="3275312026" sldId="264"/>
            <ac:spMk id="55" creationId="{6DBA9B5A-BB0A-4BF8-9512-D79CAE5EEFBD}"/>
          </ac:spMkLst>
        </pc:spChg>
        <pc:spChg chg="mod">
          <ac:chgData name="Stanley Tuvako-Mbeche" userId="90df848d08e4c32f" providerId="LiveId" clId="{E6A02903-BB07-480E-A556-4A8EA7BF1C90}" dt="2024-12-24T08:48:32.537" v="1160" actId="1076"/>
          <ac:spMkLst>
            <pc:docMk/>
            <pc:sldMk cId="3275312026" sldId="264"/>
            <ac:spMk id="56" creationId="{3C05103F-755C-420C-BF2A-74C72793CC76}"/>
          </ac:spMkLst>
        </pc:spChg>
        <pc:spChg chg="mod">
          <ac:chgData name="Stanley Tuvako-Mbeche" userId="90df848d08e4c32f" providerId="LiveId" clId="{E6A02903-BB07-480E-A556-4A8EA7BF1C90}" dt="2024-12-24T07:32:19.648" v="984"/>
          <ac:spMkLst>
            <pc:docMk/>
            <pc:sldMk cId="3275312026" sldId="264"/>
            <ac:spMk id="57" creationId="{D07FB381-DFCC-4D07-B5E5-CF31F220F8F3}"/>
          </ac:spMkLst>
        </pc:spChg>
        <pc:spChg chg="mod">
          <ac:chgData name="Stanley Tuvako-Mbeche" userId="90df848d08e4c32f" providerId="LiveId" clId="{E6A02903-BB07-480E-A556-4A8EA7BF1C90}" dt="2024-12-24T06:58:53.004" v="391"/>
          <ac:spMkLst>
            <pc:docMk/>
            <pc:sldMk cId="3275312026" sldId="264"/>
            <ac:spMk id="70" creationId="{678F9FDA-86B1-4E8F-87B6-E9F64252B648}"/>
          </ac:spMkLst>
        </pc:spChg>
        <pc:spChg chg="mod">
          <ac:chgData name="Stanley Tuvako-Mbeche" userId="90df848d08e4c32f" providerId="LiveId" clId="{E6A02903-BB07-480E-A556-4A8EA7BF1C90}" dt="2024-12-24T08:57:05.411" v="1187" actId="1076"/>
          <ac:spMkLst>
            <pc:docMk/>
            <pc:sldMk cId="3275312026" sldId="264"/>
            <ac:spMk id="71" creationId="{2E273AD9-7AE2-4A8E-B41E-FE4118D2A490}"/>
          </ac:spMkLst>
        </pc:spChg>
        <pc:grpChg chg="mod">
          <ac:chgData name="Stanley Tuvako-Mbeche" userId="90df848d08e4c32f" providerId="LiveId" clId="{E6A02903-BB07-480E-A556-4A8EA7BF1C90}" dt="2024-12-24T06:12:57.605" v="342" actId="164"/>
          <ac:grpSpMkLst>
            <pc:docMk/>
            <pc:sldMk cId="3275312026" sldId="264"/>
            <ac:grpSpMk id="3" creationId="{074D539E-0059-4F48-8B4E-8C11103F52B9}"/>
          </ac:grpSpMkLst>
        </pc:grpChg>
        <pc:grpChg chg="mod">
          <ac:chgData name="Stanley Tuvako-Mbeche" userId="90df848d08e4c32f" providerId="LiveId" clId="{E6A02903-BB07-480E-A556-4A8EA7BF1C90}" dt="2024-12-24T06:20:21.799" v="349" actId="164"/>
          <ac:grpSpMkLst>
            <pc:docMk/>
            <pc:sldMk cId="3275312026" sldId="264"/>
            <ac:grpSpMk id="9" creationId="{C3BD8940-21B8-444C-877D-B5CC335EE765}"/>
          </ac:grpSpMkLst>
        </pc:grpChg>
        <pc:grpChg chg="mod">
          <ac:chgData name="Stanley Tuvako-Mbeche" userId="90df848d08e4c32f" providerId="LiveId" clId="{E6A02903-BB07-480E-A556-4A8EA7BF1C90}" dt="2024-12-24T06:25:34.877" v="360" actId="164"/>
          <ac:grpSpMkLst>
            <pc:docMk/>
            <pc:sldMk cId="3275312026" sldId="264"/>
            <ac:grpSpMk id="51" creationId="{FEC745A7-4CC5-49B2-8704-1D162F59EF91}"/>
          </ac:grpSpMkLst>
        </pc:grpChg>
        <pc:grpChg chg="mod">
          <ac:chgData name="Stanley Tuvako-Mbeche" userId="90df848d08e4c32f" providerId="LiveId" clId="{E6A02903-BB07-480E-A556-4A8EA7BF1C90}" dt="2024-12-24T06:49:40.777" v="383" actId="164"/>
          <ac:grpSpMkLst>
            <pc:docMk/>
            <pc:sldMk cId="3275312026" sldId="264"/>
            <ac:grpSpMk id="52" creationId="{3BF30CA6-709B-463A-BD66-E2AEEF566276}"/>
          </ac:grpSpMkLst>
        </pc:grpChg>
        <pc:grpChg chg="mod">
          <ac:chgData name="Stanley Tuvako-Mbeche" userId="90df848d08e4c32f" providerId="LiveId" clId="{E6A02903-BB07-480E-A556-4A8EA7BF1C90}" dt="2024-12-24T06:47:02.939" v="374" actId="164"/>
          <ac:grpSpMkLst>
            <pc:docMk/>
            <pc:sldMk cId="3275312026" sldId="264"/>
            <ac:grpSpMk id="58" creationId="{84980098-0B6D-4026-948B-E8A9E8F3A0C1}"/>
          </ac:grpSpMkLst>
        </pc:grpChg>
        <pc:grpChg chg="mod">
          <ac:chgData name="Stanley Tuvako-Mbeche" userId="90df848d08e4c32f" providerId="LiveId" clId="{E6A02903-BB07-480E-A556-4A8EA7BF1C90}" dt="2024-12-24T06:28:39.865" v="367" actId="164"/>
          <ac:grpSpMkLst>
            <pc:docMk/>
            <pc:sldMk cId="3275312026" sldId="264"/>
            <ac:grpSpMk id="59" creationId="{C476B45B-EC5B-43BC-8555-4915FD1E62A6}"/>
          </ac:grpSpMkLst>
        </pc:grpChg>
        <pc:grpChg chg="add mod">
          <ac:chgData name="Stanley Tuvako-Mbeche" userId="90df848d08e4c32f" providerId="LiveId" clId="{E6A02903-BB07-480E-A556-4A8EA7BF1C90}" dt="2024-12-24T06:12:57.605" v="342" actId="164"/>
          <ac:grpSpMkLst>
            <pc:docMk/>
            <pc:sldMk cId="3275312026" sldId="264"/>
            <ac:grpSpMk id="64" creationId="{507B2B00-DB21-E208-C213-6FC68B05A654}"/>
          </ac:grpSpMkLst>
        </pc:grpChg>
        <pc:grpChg chg="add mod">
          <ac:chgData name="Stanley Tuvako-Mbeche" userId="90df848d08e4c32f" providerId="LiveId" clId="{E6A02903-BB07-480E-A556-4A8EA7BF1C90}" dt="2024-12-24T06:20:21.799" v="349" actId="164"/>
          <ac:grpSpMkLst>
            <pc:docMk/>
            <pc:sldMk cId="3275312026" sldId="264"/>
            <ac:grpSpMk id="72" creationId="{DA9ABC2B-647E-3894-5882-F9B40FDA5CDB}"/>
          </ac:grpSpMkLst>
        </pc:grpChg>
        <pc:grpChg chg="add mod">
          <ac:chgData name="Stanley Tuvako-Mbeche" userId="90df848d08e4c32f" providerId="LiveId" clId="{E6A02903-BB07-480E-A556-4A8EA7BF1C90}" dt="2024-12-24T06:25:34.877" v="360" actId="164"/>
          <ac:grpSpMkLst>
            <pc:docMk/>
            <pc:sldMk cId="3275312026" sldId="264"/>
            <ac:grpSpMk id="75" creationId="{99BAD4FE-4529-FE29-A589-3DAF47C8C08E}"/>
          </ac:grpSpMkLst>
        </pc:grpChg>
        <pc:grpChg chg="add mod">
          <ac:chgData name="Stanley Tuvako-Mbeche" userId="90df848d08e4c32f" providerId="LiveId" clId="{E6A02903-BB07-480E-A556-4A8EA7BF1C90}" dt="2024-12-24T06:28:39.865" v="367" actId="164"/>
          <ac:grpSpMkLst>
            <pc:docMk/>
            <pc:sldMk cId="3275312026" sldId="264"/>
            <ac:grpSpMk id="78" creationId="{11740576-20A0-6CED-0AFE-A1C31C31A262}"/>
          </ac:grpSpMkLst>
        </pc:grpChg>
        <pc:grpChg chg="add mod">
          <ac:chgData name="Stanley Tuvako-Mbeche" userId="90df848d08e4c32f" providerId="LiveId" clId="{E6A02903-BB07-480E-A556-4A8EA7BF1C90}" dt="2024-12-24T06:47:02.939" v="374" actId="164"/>
          <ac:grpSpMkLst>
            <pc:docMk/>
            <pc:sldMk cId="3275312026" sldId="264"/>
            <ac:grpSpMk id="81" creationId="{05F42A9F-379D-6589-F919-F1D503EDB626}"/>
          </ac:grpSpMkLst>
        </pc:grpChg>
        <pc:grpChg chg="add mod">
          <ac:chgData name="Stanley Tuvako-Mbeche" userId="90df848d08e4c32f" providerId="LiveId" clId="{E6A02903-BB07-480E-A556-4A8EA7BF1C90}" dt="2024-12-24T06:49:40.777" v="383" actId="164"/>
          <ac:grpSpMkLst>
            <pc:docMk/>
            <pc:sldMk cId="3275312026" sldId="264"/>
            <ac:grpSpMk id="84" creationId="{19761E97-CC61-263E-17A4-D618FF9560BF}"/>
          </ac:grpSpMkLst>
        </pc:grpChg>
        <pc:picChg chg="add mod">
          <ac:chgData name="Stanley Tuvako-Mbeche" userId="90df848d08e4c32f" providerId="LiveId" clId="{E6A02903-BB07-480E-A556-4A8EA7BF1C90}" dt="2024-12-24T07:00:08.415" v="392" actId="1076"/>
          <ac:picMkLst>
            <pc:docMk/>
            <pc:sldMk cId="3275312026" sldId="264"/>
            <ac:picMk id="62" creationId="{8DCB1E4B-5CE8-2EB0-75C2-68A2EEB31F9B}"/>
          </ac:picMkLst>
        </pc:picChg>
        <pc:picChg chg="add mod">
          <ac:chgData name="Stanley Tuvako-Mbeche" userId="90df848d08e4c32f" providerId="LiveId" clId="{E6A02903-BB07-480E-A556-4A8EA7BF1C90}" dt="2024-12-24T06:20:21.799" v="349" actId="164"/>
          <ac:picMkLst>
            <pc:docMk/>
            <pc:sldMk cId="3275312026" sldId="264"/>
            <ac:picMk id="68" creationId="{C0B9D2CB-09B5-8061-6680-B2E670187D1C}"/>
          </ac:picMkLst>
        </pc:picChg>
        <pc:picChg chg="add mod">
          <ac:chgData name="Stanley Tuvako-Mbeche" userId="90df848d08e4c32f" providerId="LiveId" clId="{E6A02903-BB07-480E-A556-4A8EA7BF1C90}" dt="2024-12-24T07:00:11.351" v="393" actId="1076"/>
          <ac:picMkLst>
            <pc:docMk/>
            <pc:sldMk cId="3275312026" sldId="264"/>
            <ac:picMk id="74" creationId="{9A91B14A-FDE5-1E07-0218-0654AB164113}"/>
          </ac:picMkLst>
        </pc:picChg>
        <pc:picChg chg="add mod">
          <ac:chgData name="Stanley Tuvako-Mbeche" userId="90df848d08e4c32f" providerId="LiveId" clId="{E6A02903-BB07-480E-A556-4A8EA7BF1C90}" dt="2024-12-24T07:00:18.319" v="394" actId="1076"/>
          <ac:picMkLst>
            <pc:docMk/>
            <pc:sldMk cId="3275312026" sldId="264"/>
            <ac:picMk id="77" creationId="{F7578267-52E7-2F55-AE95-FD48E4AEC31D}"/>
          </ac:picMkLst>
        </pc:picChg>
        <pc:picChg chg="add mod">
          <ac:chgData name="Stanley Tuvako-Mbeche" userId="90df848d08e4c32f" providerId="LiveId" clId="{E6A02903-BB07-480E-A556-4A8EA7BF1C90}" dt="2024-12-24T06:47:02.939" v="374" actId="164"/>
          <ac:picMkLst>
            <pc:docMk/>
            <pc:sldMk cId="3275312026" sldId="264"/>
            <ac:picMk id="80" creationId="{4291A692-7F5B-DFCD-2E67-3508157F4F6C}"/>
          </ac:picMkLst>
        </pc:picChg>
        <pc:picChg chg="add mod">
          <ac:chgData name="Stanley Tuvako-Mbeche" userId="90df848d08e4c32f" providerId="LiveId" clId="{E6A02903-BB07-480E-A556-4A8EA7BF1C90}" dt="2024-12-24T06:49:40.777" v="383" actId="164"/>
          <ac:picMkLst>
            <pc:docMk/>
            <pc:sldMk cId="3275312026" sldId="264"/>
            <ac:picMk id="83" creationId="{4C04625E-ABC7-8A6E-E756-54E82CB406D2}"/>
          </ac:picMkLst>
        </pc:picChg>
      </pc:sldChg>
      <pc:sldChg chg="modSp mod modTransition">
        <pc:chgData name="Stanley Tuvako-Mbeche" userId="90df848d08e4c32f" providerId="LiveId" clId="{E6A02903-BB07-480E-A556-4A8EA7BF1C90}" dt="2025-01-03T09:06:35.041" v="4756" actId="171"/>
        <pc:sldMkLst>
          <pc:docMk/>
          <pc:sldMk cId="1417857750" sldId="280"/>
        </pc:sldMkLst>
        <pc:spChg chg="mod">
          <ac:chgData name="Stanley Tuvako-Mbeche" userId="90df848d08e4c32f" providerId="LiveId" clId="{E6A02903-BB07-480E-A556-4A8EA7BF1C90}" dt="2024-12-24T12:08:53.588" v="1952" actId="20577"/>
          <ac:spMkLst>
            <pc:docMk/>
            <pc:sldMk cId="1417857750" sldId="280"/>
            <ac:spMk id="49" creationId="{17D95793-A3AD-3A82-6055-E7BEA766D3CB}"/>
          </ac:spMkLst>
        </pc:spChg>
        <pc:spChg chg="mod">
          <ac:chgData name="Stanley Tuvako-Mbeche" userId="90df848d08e4c32f" providerId="LiveId" clId="{E6A02903-BB07-480E-A556-4A8EA7BF1C90}" dt="2024-12-24T05:12:10.580" v="257" actId="14100"/>
          <ac:spMkLst>
            <pc:docMk/>
            <pc:sldMk cId="1417857750" sldId="280"/>
            <ac:spMk id="50" creationId="{CE7DDA7F-34F0-E3A7-D6C4-EC0CA2F84312}"/>
          </ac:spMkLst>
        </pc:spChg>
        <pc:spChg chg="mod">
          <ac:chgData name="Stanley Tuvako-Mbeche" userId="90df848d08e4c32f" providerId="LiveId" clId="{E6A02903-BB07-480E-A556-4A8EA7BF1C90}" dt="2024-12-24T05:13:13.012" v="320" actId="20577"/>
          <ac:spMkLst>
            <pc:docMk/>
            <pc:sldMk cId="1417857750" sldId="280"/>
            <ac:spMk id="56" creationId="{4683DB83-C199-B82A-FC77-A2A7D2F9E4DA}"/>
          </ac:spMkLst>
        </pc:spChg>
        <pc:spChg chg="ord">
          <ac:chgData name="Stanley Tuvako-Mbeche" userId="90df848d08e4c32f" providerId="LiveId" clId="{E6A02903-BB07-480E-A556-4A8EA7BF1C90}" dt="2025-01-03T09:06:35.041" v="4756" actId="171"/>
          <ac:spMkLst>
            <pc:docMk/>
            <pc:sldMk cId="1417857750" sldId="280"/>
            <ac:spMk id="80" creationId="{29A63E14-8E79-0680-93E0-1A5D5F270845}"/>
          </ac:spMkLst>
        </pc:spChg>
        <pc:spChg chg="mod">
          <ac:chgData name="Stanley Tuvako-Mbeche" userId="90df848d08e4c32f" providerId="LiveId" clId="{E6A02903-BB07-480E-A556-4A8EA7BF1C90}" dt="2024-12-24T12:09:31.028" v="1954" actId="207"/>
          <ac:spMkLst>
            <pc:docMk/>
            <pc:sldMk cId="1417857750" sldId="280"/>
            <ac:spMk id="88" creationId="{0D1E8784-318B-7A8A-104B-6862EECAAF9B}"/>
          </ac:spMkLst>
        </pc:spChg>
      </pc:sldChg>
      <pc:sldChg chg="addSp delSp modSp new mod modTransition modClrScheme modAnim chgLayout">
        <pc:chgData name="Stanley Tuvako-Mbeche" userId="90df848d08e4c32f" providerId="LiveId" clId="{E6A02903-BB07-480E-A556-4A8EA7BF1C90}" dt="2024-12-24T12:20:35.654" v="1957"/>
        <pc:sldMkLst>
          <pc:docMk/>
          <pc:sldMk cId="3887604279" sldId="281"/>
        </pc:sldMkLst>
        <pc:spChg chg="add mod">
          <ac:chgData name="Stanley Tuvako-Mbeche" userId="90df848d08e4c32f" providerId="LiveId" clId="{E6A02903-BB07-480E-A556-4A8EA7BF1C90}" dt="2024-12-24T09:24:36.014" v="1436" actId="207"/>
          <ac:spMkLst>
            <pc:docMk/>
            <pc:sldMk cId="3887604279" sldId="281"/>
            <ac:spMk id="6" creationId="{F2015355-818C-BA38-A4CA-CE94EFFEFE59}"/>
          </ac:spMkLst>
        </pc:spChg>
        <pc:picChg chg="add mod">
          <ac:chgData name="Stanley Tuvako-Mbeche" userId="90df848d08e4c32f" providerId="LiveId" clId="{E6A02903-BB07-480E-A556-4A8EA7BF1C90}" dt="2024-12-24T12:16:50.710" v="1955" actId="1076"/>
          <ac:picMkLst>
            <pc:docMk/>
            <pc:sldMk cId="3887604279" sldId="281"/>
            <ac:picMk id="5" creationId="{745755A8-0576-3491-4729-FC4C71CE2E55}"/>
          </ac:picMkLst>
        </pc:picChg>
      </pc:sldChg>
      <pc:sldChg chg="addSp delSp modSp new mod modTransition setBg modClrScheme delDesignElem chgLayout">
        <pc:chgData name="Stanley Tuvako-Mbeche" userId="90df848d08e4c32f" providerId="LiveId" clId="{E6A02903-BB07-480E-A556-4A8EA7BF1C90}" dt="2024-12-24T12:20:51.064" v="1958"/>
        <pc:sldMkLst>
          <pc:docMk/>
          <pc:sldMk cId="3739384346" sldId="282"/>
        </pc:sldMkLst>
        <pc:spChg chg="add mod">
          <ac:chgData name="Stanley Tuvako-Mbeche" userId="90df848d08e4c32f" providerId="LiveId" clId="{E6A02903-BB07-480E-A556-4A8EA7BF1C90}" dt="2024-12-24T09:42:12.594" v="1581" actId="27636"/>
          <ac:spMkLst>
            <pc:docMk/>
            <pc:sldMk cId="3739384346" sldId="282"/>
            <ac:spMk id="4" creationId="{81E78569-887C-CF9C-D02A-81DBE5550574}"/>
          </ac:spMkLst>
        </pc:spChg>
        <pc:spChg chg="add mod ord">
          <ac:chgData name="Stanley Tuvako-Mbeche" userId="90df848d08e4c32f" providerId="LiveId" clId="{E6A02903-BB07-480E-A556-4A8EA7BF1C90}" dt="2024-12-24T09:41:33.496" v="1576" actId="1076"/>
          <ac:spMkLst>
            <pc:docMk/>
            <pc:sldMk cId="3739384346" sldId="282"/>
            <ac:spMk id="5" creationId="{149A4681-6EB8-B1B8-BF59-53FE82D5B715}"/>
          </ac:spMkLst>
        </pc:spChg>
        <pc:picChg chg="add mod ord">
          <ac:chgData name="Stanley Tuvako-Mbeche" userId="90df848d08e4c32f" providerId="LiveId" clId="{E6A02903-BB07-480E-A556-4A8EA7BF1C90}" dt="2024-12-24T09:40:06.088" v="1558" actId="26606"/>
          <ac:picMkLst>
            <pc:docMk/>
            <pc:sldMk cId="3739384346" sldId="282"/>
            <ac:picMk id="3" creationId="{279DFC4A-D803-C8B9-49CF-29FD2BDFEFFF}"/>
          </ac:picMkLst>
        </pc:picChg>
      </pc:sldChg>
      <pc:sldChg chg="addSp modSp new mod modTransition">
        <pc:chgData name="Stanley Tuvako-Mbeche" userId="90df848d08e4c32f" providerId="LiveId" clId="{E6A02903-BB07-480E-A556-4A8EA7BF1C90}" dt="2024-12-24T12:21:03.235" v="1959"/>
        <pc:sldMkLst>
          <pc:docMk/>
          <pc:sldMk cId="3388244669" sldId="283"/>
        </pc:sldMkLst>
        <pc:picChg chg="add mod">
          <ac:chgData name="Stanley Tuvako-Mbeche" userId="90df848d08e4c32f" providerId="LiveId" clId="{E6A02903-BB07-480E-A556-4A8EA7BF1C90}" dt="2024-12-24T10:23:54.594" v="1625" actId="339"/>
          <ac:picMkLst>
            <pc:docMk/>
            <pc:sldMk cId="3388244669" sldId="283"/>
            <ac:picMk id="3" creationId="{417036DC-A185-946B-86EA-0E590AF36FED}"/>
          </ac:picMkLst>
        </pc:picChg>
      </pc:sldChg>
      <pc:sldChg chg="addSp modSp new mod modTransition">
        <pc:chgData name="Stanley Tuvako-Mbeche" userId="90df848d08e4c32f" providerId="LiveId" clId="{E6A02903-BB07-480E-A556-4A8EA7BF1C90}" dt="2024-12-26T08:00:46.842" v="3532"/>
        <pc:sldMkLst>
          <pc:docMk/>
          <pc:sldMk cId="4109314418" sldId="284"/>
        </pc:sldMkLst>
        <pc:picChg chg="add mod">
          <ac:chgData name="Stanley Tuvako-Mbeche" userId="90df848d08e4c32f" providerId="LiveId" clId="{E6A02903-BB07-480E-A556-4A8EA7BF1C90}" dt="2024-12-24T10:23:31.671" v="1624" actId="339"/>
          <ac:picMkLst>
            <pc:docMk/>
            <pc:sldMk cId="4109314418" sldId="284"/>
            <ac:picMk id="5" creationId="{636CA530-070F-6808-E927-95A402C25CD7}"/>
          </ac:picMkLst>
        </pc:picChg>
      </pc:sldChg>
      <pc:sldChg chg="addSp delSp modSp new mod modTransition setBg modClrScheme chgLayout">
        <pc:chgData name="Stanley Tuvako-Mbeche" userId="90df848d08e4c32f" providerId="LiveId" clId="{E6A02903-BB07-480E-A556-4A8EA7BF1C90}" dt="2024-12-24T12:21:39.910" v="1963"/>
        <pc:sldMkLst>
          <pc:docMk/>
          <pc:sldMk cId="3544456967" sldId="285"/>
        </pc:sldMkLst>
        <pc:spChg chg="add mod">
          <ac:chgData name="Stanley Tuvako-Mbeche" userId="90df848d08e4c32f" providerId="LiveId" clId="{E6A02903-BB07-480E-A556-4A8EA7BF1C90}" dt="2024-12-24T10:45:14.926" v="1724" actId="20577"/>
          <ac:spMkLst>
            <pc:docMk/>
            <pc:sldMk cId="3544456967" sldId="285"/>
            <ac:spMk id="4" creationId="{B0E46E00-0C59-4CDA-023E-70D99CC9E9F3}"/>
          </ac:spMkLst>
        </pc:spChg>
        <pc:spChg chg="add">
          <ac:chgData name="Stanley Tuvako-Mbeche" userId="90df848d08e4c32f" providerId="LiveId" clId="{E6A02903-BB07-480E-A556-4A8EA7BF1C90}" dt="2024-12-24T10:43:17.366" v="1676" actId="26606"/>
          <ac:spMkLst>
            <pc:docMk/>
            <pc:sldMk cId="3544456967" sldId="285"/>
            <ac:spMk id="9" creationId="{04812C46-200A-4DEB-A05E-3ED6C68C2387}"/>
          </ac:spMkLst>
        </pc:spChg>
        <pc:spChg chg="add">
          <ac:chgData name="Stanley Tuvako-Mbeche" userId="90df848d08e4c32f" providerId="LiveId" clId="{E6A02903-BB07-480E-A556-4A8EA7BF1C90}" dt="2024-12-24T10:43:17.366" v="1676" actId="26606"/>
          <ac:spMkLst>
            <pc:docMk/>
            <pc:sldMk cId="3544456967" sldId="285"/>
            <ac:spMk id="11" creationId="{D1EA859B-E555-4109-94F3-6700E046E008}"/>
          </ac:spMkLst>
        </pc:spChg>
        <pc:picChg chg="add del mod">
          <ac:chgData name="Stanley Tuvako-Mbeche" userId="90df848d08e4c32f" providerId="LiveId" clId="{E6A02903-BB07-480E-A556-4A8EA7BF1C90}" dt="2024-12-24T10:57:02.758" v="1794" actId="339"/>
          <ac:picMkLst>
            <pc:docMk/>
            <pc:sldMk cId="3544456967" sldId="285"/>
            <ac:picMk id="3" creationId="{DB0BD4BD-54F1-4682-CE42-C1E5EE944672}"/>
          </ac:picMkLst>
        </pc:picChg>
      </pc:sldChg>
      <pc:sldChg chg="addSp delSp modSp new mod ord modTransition setBg">
        <pc:chgData name="Stanley Tuvako-Mbeche" userId="90df848d08e4c32f" providerId="LiveId" clId="{E6A02903-BB07-480E-A556-4A8EA7BF1C90}" dt="2024-12-24T12:21:29.335" v="1962"/>
        <pc:sldMkLst>
          <pc:docMk/>
          <pc:sldMk cId="2499797340" sldId="286"/>
        </pc:sldMkLst>
        <pc:spChg chg="add mod">
          <ac:chgData name="Stanley Tuvako-Mbeche" userId="90df848d08e4c32f" providerId="LiveId" clId="{E6A02903-BB07-480E-A556-4A8EA7BF1C90}" dt="2024-12-24T10:56:02.023" v="1790" actId="1076"/>
          <ac:spMkLst>
            <pc:docMk/>
            <pc:sldMk cId="2499797340" sldId="286"/>
            <ac:spMk id="6" creationId="{D42B0F81-8366-F415-C6DB-595043A00EB6}"/>
          </ac:spMkLst>
        </pc:spChg>
        <pc:spChg chg="add">
          <ac:chgData name="Stanley Tuvako-Mbeche" userId="90df848d08e4c32f" providerId="LiveId" clId="{E6A02903-BB07-480E-A556-4A8EA7BF1C90}" dt="2024-12-24T10:54:43.272" v="1764" actId="26606"/>
          <ac:spMkLst>
            <pc:docMk/>
            <pc:sldMk cId="2499797340" sldId="286"/>
            <ac:spMk id="11" creationId="{80DF40B2-80F7-4E71-B46C-284163F3654A}"/>
          </ac:spMkLst>
        </pc:spChg>
        <pc:picChg chg="add mod ord">
          <ac:chgData name="Stanley Tuvako-Mbeche" userId="90df848d08e4c32f" providerId="LiveId" clId="{E6A02903-BB07-480E-A556-4A8EA7BF1C90}" dt="2024-12-24T10:56:12.776" v="1791" actId="339"/>
          <ac:picMkLst>
            <pc:docMk/>
            <pc:sldMk cId="2499797340" sldId="286"/>
            <ac:picMk id="3" creationId="{2FD91631-AD6A-1A20-D7D3-D27349ECB9F0}"/>
          </ac:picMkLst>
        </pc:picChg>
      </pc:sldChg>
      <pc:sldChg chg="addSp delSp modSp new mod modTransition setBg modClrScheme modAnim chgLayout">
        <pc:chgData name="Stanley Tuvako-Mbeche" userId="90df848d08e4c32f" providerId="LiveId" clId="{E6A02903-BB07-480E-A556-4A8EA7BF1C90}" dt="2024-12-24T13:21:39.198" v="2129" actId="1076"/>
        <pc:sldMkLst>
          <pc:docMk/>
          <pc:sldMk cId="366142965" sldId="287"/>
        </pc:sldMkLst>
        <pc:spChg chg="add mod">
          <ac:chgData name="Stanley Tuvako-Mbeche" userId="90df848d08e4c32f" providerId="LiveId" clId="{E6A02903-BB07-480E-A556-4A8EA7BF1C90}" dt="2024-12-24T13:21:39.198" v="2129" actId="1076"/>
          <ac:spMkLst>
            <pc:docMk/>
            <pc:sldMk cId="366142965" sldId="287"/>
            <ac:spMk id="10" creationId="{A42F8B4D-266E-B86A-7D35-1D942AD556F3}"/>
          </ac:spMkLst>
        </pc:spChg>
        <pc:spChg chg="add mod ord">
          <ac:chgData name="Stanley Tuvako-Mbeche" userId="90df848d08e4c32f" providerId="LiveId" clId="{E6A02903-BB07-480E-A556-4A8EA7BF1C90}" dt="2024-12-24T11:59:39.247" v="1899" actId="14100"/>
          <ac:spMkLst>
            <pc:docMk/>
            <pc:sldMk cId="366142965" sldId="287"/>
            <ac:spMk id="13" creationId="{C6B97DF8-1E8F-4CF5-027E-63B0148E4FCF}"/>
          </ac:spMkLst>
        </pc:spChg>
        <pc:picChg chg="add mod modCrop">
          <ac:chgData name="Stanley Tuvako-Mbeche" userId="90df848d08e4c32f" providerId="LiveId" clId="{E6A02903-BB07-480E-A556-4A8EA7BF1C90}" dt="2024-12-24T12:03:10.472" v="1907" actId="14100"/>
          <ac:picMkLst>
            <pc:docMk/>
            <pc:sldMk cId="366142965" sldId="287"/>
            <ac:picMk id="5" creationId="{1DC1957E-C790-2E15-A38E-12173DF7056E}"/>
          </ac:picMkLst>
        </pc:picChg>
        <pc:picChg chg="add mod">
          <ac:chgData name="Stanley Tuvako-Mbeche" userId="90df848d08e4c32f" providerId="LiveId" clId="{E6A02903-BB07-480E-A556-4A8EA7BF1C90}" dt="2024-12-24T12:00:31.787" v="1901" actId="207"/>
          <ac:picMkLst>
            <pc:docMk/>
            <pc:sldMk cId="366142965" sldId="287"/>
            <ac:picMk id="9" creationId="{6960AC31-801F-9FDF-D91F-97F9E7BA5E2E}"/>
          </ac:picMkLst>
        </pc:picChg>
      </pc:sldChg>
      <pc:sldChg chg="new del">
        <pc:chgData name="Stanley Tuvako-Mbeche" userId="90df848d08e4c32f" providerId="LiveId" clId="{E6A02903-BB07-480E-A556-4A8EA7BF1C90}" dt="2024-12-24T11:21:59.073" v="1796" actId="680"/>
        <pc:sldMkLst>
          <pc:docMk/>
          <pc:sldMk cId="4110678918" sldId="287"/>
        </pc:sldMkLst>
      </pc:sldChg>
      <pc:sldChg chg="addSp modSp new mod modTransition setBg modClrScheme chgLayout">
        <pc:chgData name="Stanley Tuvako-Mbeche" userId="90df848d08e4c32f" providerId="LiveId" clId="{E6A02903-BB07-480E-A556-4A8EA7BF1C90}" dt="2024-12-24T12:55:12.656" v="2097"/>
        <pc:sldMkLst>
          <pc:docMk/>
          <pc:sldMk cId="1380992282" sldId="288"/>
        </pc:sldMkLst>
        <pc:spChg chg="add mod ord">
          <ac:chgData name="Stanley Tuvako-Mbeche" userId="90df848d08e4c32f" providerId="LiveId" clId="{E6A02903-BB07-480E-A556-4A8EA7BF1C90}" dt="2024-12-24T12:42:45.539" v="2095" actId="20577"/>
          <ac:spMkLst>
            <pc:docMk/>
            <pc:sldMk cId="1380992282" sldId="288"/>
            <ac:spMk id="4" creationId="{AC3F67AD-3E87-0435-37DC-0A137D965112}"/>
          </ac:spMkLst>
        </pc:spChg>
        <pc:spChg chg="add">
          <ac:chgData name="Stanley Tuvako-Mbeche" userId="90df848d08e4c32f" providerId="LiveId" clId="{E6A02903-BB07-480E-A556-4A8EA7BF1C90}" dt="2024-12-24T12:41:41.546" v="2087" actId="26606"/>
          <ac:spMkLst>
            <pc:docMk/>
            <pc:sldMk cId="1380992282" sldId="288"/>
            <ac:spMk id="9" creationId="{37C89E4B-3C9F-44B9-8B86-D9E3D112D8EC}"/>
          </ac:spMkLst>
        </pc:spChg>
        <pc:picChg chg="add mod ord">
          <ac:chgData name="Stanley Tuvako-Mbeche" userId="90df848d08e4c32f" providerId="LiveId" clId="{E6A02903-BB07-480E-A556-4A8EA7BF1C90}" dt="2024-12-24T12:41:41.546" v="2087" actId="26606"/>
          <ac:picMkLst>
            <pc:docMk/>
            <pc:sldMk cId="1380992282" sldId="288"/>
            <ac:picMk id="3" creationId="{8B908D9E-6F87-2ED2-6E7B-E24D1744EB5F}"/>
          </ac:picMkLst>
        </pc:picChg>
        <pc:cxnChg chg="add">
          <ac:chgData name="Stanley Tuvako-Mbeche" userId="90df848d08e4c32f" providerId="LiveId" clId="{E6A02903-BB07-480E-A556-4A8EA7BF1C90}" dt="2024-12-24T12:41:41.546" v="2087" actId="26606"/>
          <ac:cxnSpMkLst>
            <pc:docMk/>
            <pc:sldMk cId="1380992282" sldId="288"/>
            <ac:cxnSpMk id="11" creationId="{AA2EAA10-076F-46BD-8F0F-B9A2FB77A85C}"/>
          </ac:cxnSpMkLst>
        </pc:cxnChg>
        <pc:cxnChg chg="add">
          <ac:chgData name="Stanley Tuvako-Mbeche" userId="90df848d08e4c32f" providerId="LiveId" clId="{E6A02903-BB07-480E-A556-4A8EA7BF1C90}" dt="2024-12-24T12:41:41.546" v="2087" actId="26606"/>
          <ac:cxnSpMkLst>
            <pc:docMk/>
            <pc:sldMk cId="1380992282" sldId="288"/>
            <ac:cxnSpMk id="13" creationId="{D891E407-403B-4764-86C9-33A56D3BCAA3}"/>
          </ac:cxnSpMkLst>
        </pc:cxnChg>
      </pc:sldChg>
      <pc:sldChg chg="addSp delSp modSp new mod modTransition modClrScheme chgLayout">
        <pc:chgData name="Stanley Tuvako-Mbeche" userId="90df848d08e4c32f" providerId="LiveId" clId="{E6A02903-BB07-480E-A556-4A8EA7BF1C90}" dt="2024-12-27T19:48:45.226" v="4721"/>
        <pc:sldMkLst>
          <pc:docMk/>
          <pc:sldMk cId="55804958" sldId="289"/>
        </pc:sldMkLst>
        <pc:picChg chg="add mod">
          <ac:chgData name="Stanley Tuvako-Mbeche" userId="90df848d08e4c32f" providerId="LiveId" clId="{E6A02903-BB07-480E-A556-4A8EA7BF1C90}" dt="2024-12-24T13:30:35.979" v="2145" actId="14100"/>
          <ac:picMkLst>
            <pc:docMk/>
            <pc:sldMk cId="55804958" sldId="289"/>
            <ac:picMk id="5" creationId="{23F9E8C9-AD15-514D-1E16-611338BB03F6}"/>
          </ac:picMkLst>
        </pc:picChg>
      </pc:sldChg>
      <pc:sldChg chg="addSp delSp modSp new mod modTransition setBg">
        <pc:chgData name="Stanley Tuvako-Mbeche" userId="90df848d08e4c32f" providerId="LiveId" clId="{E6A02903-BB07-480E-A556-4A8EA7BF1C90}" dt="2024-12-27T19:49:19.244" v="4723"/>
        <pc:sldMkLst>
          <pc:docMk/>
          <pc:sldMk cId="3214059858" sldId="290"/>
        </pc:sldMkLst>
        <pc:spChg chg="add mod">
          <ac:chgData name="Stanley Tuvako-Mbeche" userId="90df848d08e4c32f" providerId="LiveId" clId="{E6A02903-BB07-480E-A556-4A8EA7BF1C90}" dt="2024-12-24T14:33:33.134" v="2287" actId="27636"/>
          <ac:spMkLst>
            <pc:docMk/>
            <pc:sldMk cId="3214059858" sldId="290"/>
            <ac:spMk id="5" creationId="{35150831-038B-A821-ED24-545C2F7E8F34}"/>
          </ac:spMkLst>
        </pc:spChg>
        <pc:spChg chg="add">
          <ac:chgData name="Stanley Tuvako-Mbeche" userId="90df848d08e4c32f" providerId="LiveId" clId="{E6A02903-BB07-480E-A556-4A8EA7BF1C90}" dt="2024-12-24T14:32:42.325" v="2252" actId="26606"/>
          <ac:spMkLst>
            <pc:docMk/>
            <pc:sldMk cId="3214059858" sldId="290"/>
            <ac:spMk id="18" creationId="{9F7D5CDA-D291-4307-BF55-1381FED29634}"/>
          </ac:spMkLst>
        </pc:spChg>
        <pc:spChg chg="add">
          <ac:chgData name="Stanley Tuvako-Mbeche" userId="90df848d08e4c32f" providerId="LiveId" clId="{E6A02903-BB07-480E-A556-4A8EA7BF1C90}" dt="2024-12-24T14:32:42.325" v="2252" actId="26606"/>
          <ac:spMkLst>
            <pc:docMk/>
            <pc:sldMk cId="3214059858" sldId="290"/>
            <ac:spMk id="19" creationId="{59B296B9-C5A5-4E4F-9B60-C907B5F1466C}"/>
          </ac:spMkLst>
        </pc:spChg>
        <pc:spChg chg="add">
          <ac:chgData name="Stanley Tuvako-Mbeche" userId="90df848d08e4c32f" providerId="LiveId" clId="{E6A02903-BB07-480E-A556-4A8EA7BF1C90}" dt="2024-12-24T14:32:42.325" v="2252" actId="26606"/>
          <ac:spMkLst>
            <pc:docMk/>
            <pc:sldMk cId="3214059858" sldId="290"/>
            <ac:spMk id="20" creationId="{D0300FD3-5AF1-6305-15FA-9078072672E2}"/>
          </ac:spMkLst>
        </pc:spChg>
        <pc:picChg chg="add mod">
          <ac:chgData name="Stanley Tuvako-Mbeche" userId="90df848d08e4c32f" providerId="LiveId" clId="{E6A02903-BB07-480E-A556-4A8EA7BF1C90}" dt="2024-12-24T14:33:44.901" v="2288" actId="339"/>
          <ac:picMkLst>
            <pc:docMk/>
            <pc:sldMk cId="3214059858" sldId="290"/>
            <ac:picMk id="3" creationId="{04C64E1C-F5DD-5386-1B48-41F984A4D336}"/>
          </ac:picMkLst>
        </pc:picChg>
      </pc:sldChg>
      <pc:sldChg chg="addSp delSp modSp new mod ord modTransition setBg">
        <pc:chgData name="Stanley Tuvako-Mbeche" userId="90df848d08e4c32f" providerId="LiveId" clId="{E6A02903-BB07-480E-A556-4A8EA7BF1C90}" dt="2024-12-27T19:49:00.877" v="4722"/>
        <pc:sldMkLst>
          <pc:docMk/>
          <pc:sldMk cId="2563909032" sldId="291"/>
        </pc:sldMkLst>
        <pc:spChg chg="add mod">
          <ac:chgData name="Stanley Tuvako-Mbeche" userId="90df848d08e4c32f" providerId="LiveId" clId="{E6A02903-BB07-480E-A556-4A8EA7BF1C90}" dt="2024-12-24T14:30:15.557" v="2217" actId="20577"/>
          <ac:spMkLst>
            <pc:docMk/>
            <pc:sldMk cId="2563909032" sldId="291"/>
            <ac:spMk id="5" creationId="{9349AB0C-5D20-A5DB-5716-7418A45F2679}"/>
          </ac:spMkLst>
        </pc:spChg>
        <pc:spChg chg="add">
          <ac:chgData name="Stanley Tuvako-Mbeche" userId="90df848d08e4c32f" providerId="LiveId" clId="{E6A02903-BB07-480E-A556-4A8EA7BF1C90}" dt="2024-12-24T14:26:20.816" v="2191" actId="26606"/>
          <ac:spMkLst>
            <pc:docMk/>
            <pc:sldMk cId="2563909032" sldId="291"/>
            <ac:spMk id="55" creationId="{3BA513B0-82FF-4F41-8178-885375D1CFB5}"/>
          </ac:spMkLst>
        </pc:spChg>
        <pc:grpChg chg="add">
          <ac:chgData name="Stanley Tuvako-Mbeche" userId="90df848d08e4c32f" providerId="LiveId" clId="{E6A02903-BB07-480E-A556-4A8EA7BF1C90}" dt="2024-12-24T14:26:20.816" v="2191" actId="26606"/>
          <ac:grpSpMkLst>
            <pc:docMk/>
            <pc:sldMk cId="2563909032" sldId="291"/>
            <ac:grpSpMk id="56" creationId="{93DB8501-F9F2-4ACD-B56A-9019CD5006D6}"/>
          </ac:grpSpMkLst>
        </pc:grpChg>
        <pc:picChg chg="add mod">
          <ac:chgData name="Stanley Tuvako-Mbeche" userId="90df848d08e4c32f" providerId="LiveId" clId="{E6A02903-BB07-480E-A556-4A8EA7BF1C90}" dt="2024-12-24T14:26:20.795" v="2190" actId="26606"/>
          <ac:picMkLst>
            <pc:docMk/>
            <pc:sldMk cId="2563909032" sldId="291"/>
            <ac:picMk id="3" creationId="{722E33C6-6F42-31C2-75E7-CC19D671255D}"/>
          </ac:picMkLst>
        </pc:picChg>
      </pc:sldChg>
      <pc:sldChg chg="addSp modSp new mod modTransition modClrScheme chgLayout">
        <pc:chgData name="Stanley Tuvako-Mbeche" userId="90df848d08e4c32f" providerId="LiveId" clId="{E6A02903-BB07-480E-A556-4A8EA7BF1C90}" dt="2024-12-27T19:49:44.687" v="4724"/>
        <pc:sldMkLst>
          <pc:docMk/>
          <pc:sldMk cId="3245665633" sldId="292"/>
        </pc:sldMkLst>
        <pc:picChg chg="add mod modCrop">
          <ac:chgData name="Stanley Tuvako-Mbeche" userId="90df848d08e4c32f" providerId="LiveId" clId="{E6A02903-BB07-480E-A556-4A8EA7BF1C90}" dt="2024-12-24T14:39:55.918" v="2307" actId="1440"/>
          <ac:picMkLst>
            <pc:docMk/>
            <pc:sldMk cId="3245665633" sldId="292"/>
            <ac:picMk id="3" creationId="{1B52A11F-09DF-EAAC-6D23-051E5122E423}"/>
          </ac:picMkLst>
        </pc:picChg>
      </pc:sldChg>
      <pc:sldChg chg="addSp delSp modSp add del mod modTransition setBg modClrScheme chgLayout">
        <pc:chgData name="Stanley Tuvako-Mbeche" userId="90df848d08e4c32f" providerId="LiveId" clId="{E6A02903-BB07-480E-A556-4A8EA7BF1C90}" dt="2024-12-26T05:31:07.984" v="3339" actId="2696"/>
        <pc:sldMkLst>
          <pc:docMk/>
          <pc:sldMk cId="3625298529" sldId="293"/>
        </pc:sldMkLst>
      </pc:sldChg>
      <pc:sldChg chg="addSp delSp modSp new mod ord modTransition setBg modClrScheme chgLayout">
        <pc:chgData name="Stanley Tuvako-Mbeche" userId="90df848d08e4c32f" providerId="LiveId" clId="{E6A02903-BB07-480E-A556-4A8EA7BF1C90}" dt="2024-12-27T19:51:45.776" v="4729"/>
        <pc:sldMkLst>
          <pc:docMk/>
          <pc:sldMk cId="2937833174" sldId="294"/>
        </pc:sldMkLst>
        <pc:spChg chg="add mod">
          <ac:chgData name="Stanley Tuvako-Mbeche" userId="90df848d08e4c32f" providerId="LiveId" clId="{E6A02903-BB07-480E-A556-4A8EA7BF1C90}" dt="2024-12-24T15:26:37.604" v="2473" actId="1076"/>
          <ac:spMkLst>
            <pc:docMk/>
            <pc:sldMk cId="2937833174" sldId="294"/>
            <ac:spMk id="5" creationId="{97069759-CB37-2275-9783-8A0DC3098FF9}"/>
          </ac:spMkLst>
        </pc:spChg>
        <pc:picChg chg="add mod">
          <ac:chgData name="Stanley Tuvako-Mbeche" userId="90df848d08e4c32f" providerId="LiveId" clId="{E6A02903-BB07-480E-A556-4A8EA7BF1C90}" dt="2024-12-24T15:16:10.087" v="2465" actId="1076"/>
          <ac:picMkLst>
            <pc:docMk/>
            <pc:sldMk cId="2937833174" sldId="294"/>
            <ac:picMk id="7" creationId="{CD905DB2-024A-E0F7-2AAD-32603F85EF3C}"/>
          </ac:picMkLst>
        </pc:picChg>
      </pc:sldChg>
      <pc:sldChg chg="addSp delSp modSp add mod ord modTransition setBg modAnim">
        <pc:chgData name="Stanley Tuvako-Mbeche" userId="90df848d08e4c32f" providerId="LiveId" clId="{E6A02903-BB07-480E-A556-4A8EA7BF1C90}" dt="2024-12-27T19:49:58.477" v="4725"/>
        <pc:sldMkLst>
          <pc:docMk/>
          <pc:sldMk cId="3934692487" sldId="295"/>
        </pc:sldMkLst>
        <pc:picChg chg="add mod modCrop">
          <ac:chgData name="Stanley Tuvako-Mbeche" userId="90df848d08e4c32f" providerId="LiveId" clId="{E6A02903-BB07-480E-A556-4A8EA7BF1C90}" dt="2024-12-25T05:26:08.854" v="2514" actId="732"/>
          <ac:picMkLst>
            <pc:docMk/>
            <pc:sldMk cId="3934692487" sldId="295"/>
            <ac:picMk id="5" creationId="{3EA4B3BC-A6B1-7A21-ECD7-54DB0C0D13CE}"/>
          </ac:picMkLst>
        </pc:picChg>
      </pc:sldChg>
      <pc:sldChg chg="addSp modSp new mod ord modTransition setBg">
        <pc:chgData name="Stanley Tuvako-Mbeche" userId="90df848d08e4c32f" providerId="LiveId" clId="{E6A02903-BB07-480E-A556-4A8EA7BF1C90}" dt="2024-12-27T19:51:03.864" v="4727"/>
        <pc:sldMkLst>
          <pc:docMk/>
          <pc:sldMk cId="3467537839" sldId="296"/>
        </pc:sldMkLst>
        <pc:picChg chg="add mod">
          <ac:chgData name="Stanley Tuvako-Mbeche" userId="90df848d08e4c32f" providerId="LiveId" clId="{E6A02903-BB07-480E-A556-4A8EA7BF1C90}" dt="2024-12-25T06:05:22.324" v="2528" actId="1076"/>
          <ac:picMkLst>
            <pc:docMk/>
            <pc:sldMk cId="3467537839" sldId="296"/>
            <ac:picMk id="3" creationId="{77AD2353-8DEA-C183-E896-97F7386F567F}"/>
          </ac:picMkLst>
        </pc:picChg>
      </pc:sldChg>
      <pc:sldChg chg="addSp modSp new mod modTransition setBg">
        <pc:chgData name="Stanley Tuvako-Mbeche" userId="90df848d08e4c32f" providerId="LiveId" clId="{E6A02903-BB07-480E-A556-4A8EA7BF1C90}" dt="2024-12-27T19:53:05.991" v="4732"/>
        <pc:sldMkLst>
          <pc:docMk/>
          <pc:sldMk cId="3338350324" sldId="297"/>
        </pc:sldMkLst>
        <pc:picChg chg="add mod">
          <ac:chgData name="Stanley Tuvako-Mbeche" userId="90df848d08e4c32f" providerId="LiveId" clId="{E6A02903-BB07-480E-A556-4A8EA7BF1C90}" dt="2024-12-25T06:13:00.293" v="2538" actId="962"/>
          <ac:picMkLst>
            <pc:docMk/>
            <pc:sldMk cId="3338350324" sldId="297"/>
            <ac:picMk id="5" creationId="{65D2EC04-CD9E-6EAA-3303-5364A57363B1}"/>
          </ac:picMkLst>
        </pc:picChg>
      </pc:sldChg>
      <pc:sldChg chg="addSp delSp modSp add mod addAnim delAnim">
        <pc:chgData name="Stanley Tuvako-Mbeche" userId="90df848d08e4c32f" providerId="LiveId" clId="{E6A02903-BB07-480E-A556-4A8EA7BF1C90}" dt="2024-12-26T08:08:29.446" v="3535" actId="339"/>
        <pc:sldMkLst>
          <pc:docMk/>
          <pc:sldMk cId="0" sldId="298"/>
        </pc:sldMkLst>
        <pc:spChg chg="mod topLvl">
          <ac:chgData name="Stanley Tuvako-Mbeche" userId="90df848d08e4c32f" providerId="LiveId" clId="{E6A02903-BB07-480E-A556-4A8EA7BF1C90}" dt="2024-12-26T06:03:26.767" v="3425" actId="20577"/>
          <ac:spMkLst>
            <pc:docMk/>
            <pc:sldMk cId="0" sldId="298"/>
            <ac:spMk id="12" creationId="{00000000-0000-0000-0000-000000000000}"/>
          </ac:spMkLst>
        </pc:spChg>
        <pc:spChg chg="add del mod topLvl">
          <ac:chgData name="Stanley Tuvako-Mbeche" userId="90df848d08e4c32f" providerId="LiveId" clId="{E6A02903-BB07-480E-A556-4A8EA7BF1C90}" dt="2024-12-26T06:05:21.096" v="3448" actId="113"/>
          <ac:spMkLst>
            <pc:docMk/>
            <pc:sldMk cId="0" sldId="298"/>
            <ac:spMk id="13" creationId="{00000000-0000-0000-0000-000000000000}"/>
          </ac:spMkLst>
        </pc:spChg>
        <pc:grpChg chg="mod">
          <ac:chgData name="Stanley Tuvako-Mbeche" userId="90df848d08e4c32f" providerId="LiveId" clId="{E6A02903-BB07-480E-A556-4A8EA7BF1C90}" dt="2024-12-26T08:08:11.446" v="3534" actId="339"/>
          <ac:grpSpMkLst>
            <pc:docMk/>
            <pc:sldMk cId="0" sldId="298"/>
            <ac:grpSpMk id="3" creationId="{00000000-0000-0000-0000-000000000000}"/>
          </ac:grpSpMkLst>
        </pc:grpChg>
        <pc:grpChg chg="mod">
          <ac:chgData name="Stanley Tuvako-Mbeche" userId="90df848d08e4c32f" providerId="LiveId" clId="{E6A02903-BB07-480E-A556-4A8EA7BF1C90}" dt="2024-12-26T08:08:29.446" v="3535" actId="339"/>
          <ac:grpSpMkLst>
            <pc:docMk/>
            <pc:sldMk cId="0" sldId="298"/>
            <ac:grpSpMk id="6" creationId="{00000000-0000-0000-0000-000000000000}"/>
          </ac:grpSpMkLst>
        </pc:grpChg>
        <pc:grpChg chg="mod">
          <ac:chgData name="Stanley Tuvako-Mbeche" userId="90df848d08e4c32f" providerId="LiveId" clId="{E6A02903-BB07-480E-A556-4A8EA7BF1C90}" dt="2024-12-26T08:07:34.328" v="3533" actId="339"/>
          <ac:grpSpMkLst>
            <pc:docMk/>
            <pc:sldMk cId="0" sldId="298"/>
            <ac:grpSpMk id="9" creationId="{00000000-0000-0000-0000-000000000000}"/>
          </ac:grpSpMkLst>
        </pc:grpChg>
        <pc:grpChg chg="add del mod">
          <ac:chgData name="Stanley Tuvako-Mbeche" userId="90df848d08e4c32f" providerId="LiveId" clId="{E6A02903-BB07-480E-A556-4A8EA7BF1C90}" dt="2024-12-26T06:03:33.912" v="3426" actId="1076"/>
          <ac:grpSpMkLst>
            <pc:docMk/>
            <pc:sldMk cId="0" sldId="298"/>
            <ac:grpSpMk id="11" creationId="{00000000-0000-0000-0000-000000000000}"/>
          </ac:grpSpMkLst>
        </pc:grpChg>
      </pc:sldChg>
      <pc:sldChg chg="addSp delSp modSp add mod modTransition setBg delAnim">
        <pc:chgData name="Stanley Tuvako-Mbeche" userId="90df848d08e4c32f" providerId="LiveId" clId="{E6A02903-BB07-480E-A556-4A8EA7BF1C90}" dt="2024-12-27T19:50:16.711" v="4726"/>
        <pc:sldMkLst>
          <pc:docMk/>
          <pc:sldMk cId="1815226202" sldId="299"/>
        </pc:sldMkLst>
        <pc:spChg chg="add mod">
          <ac:chgData name="Stanley Tuvako-Mbeche" userId="90df848d08e4c32f" providerId="LiveId" clId="{E6A02903-BB07-480E-A556-4A8EA7BF1C90}" dt="2024-12-26T06:37:34.075" v="3531"/>
          <ac:spMkLst>
            <pc:docMk/>
            <pc:sldMk cId="1815226202" sldId="299"/>
            <ac:spMk id="4" creationId="{25DB5F7A-1E0F-C062-D785-E182BB8C5023}"/>
          </ac:spMkLst>
        </pc:spChg>
        <pc:spChg chg="add">
          <ac:chgData name="Stanley Tuvako-Mbeche" userId="90df848d08e4c32f" providerId="LiveId" clId="{E6A02903-BB07-480E-A556-4A8EA7BF1C90}" dt="2024-12-26T06:16:31.813" v="3491" actId="26606"/>
          <ac:spMkLst>
            <pc:docMk/>
            <pc:sldMk cId="1815226202" sldId="299"/>
            <ac:spMk id="27" creationId="{79BB35BC-D5C2-4C8B-A22A-A71E6191913B}"/>
          </ac:spMkLst>
        </pc:spChg>
        <pc:picChg chg="add mod">
          <ac:chgData name="Stanley Tuvako-Mbeche" userId="90df848d08e4c32f" providerId="LiveId" clId="{E6A02903-BB07-480E-A556-4A8EA7BF1C90}" dt="2024-12-26T06:27:29.409" v="3525" actId="1076"/>
          <ac:picMkLst>
            <pc:docMk/>
            <pc:sldMk cId="1815226202" sldId="299"/>
            <ac:picMk id="3" creationId="{893469AA-42EC-BA65-9521-5F94B58EE15C}"/>
          </ac:picMkLst>
        </pc:picChg>
      </pc:sldChg>
      <pc:sldChg chg="addSp delSp modSp new mod modTransition setBg modClrScheme chgLayout">
        <pc:chgData name="Stanley Tuvako-Mbeche" userId="90df848d08e4c32f" providerId="LiveId" clId="{E6A02903-BB07-480E-A556-4A8EA7BF1C90}" dt="2024-12-27T19:51:18.162" v="4728"/>
        <pc:sldMkLst>
          <pc:docMk/>
          <pc:sldMk cId="2690154576" sldId="300"/>
        </pc:sldMkLst>
        <pc:spChg chg="add mod">
          <ac:chgData name="Stanley Tuvako-Mbeche" userId="90df848d08e4c32f" providerId="LiveId" clId="{E6A02903-BB07-480E-A556-4A8EA7BF1C90}" dt="2024-12-26T09:19:12.533" v="3609" actId="207"/>
          <ac:spMkLst>
            <pc:docMk/>
            <pc:sldMk cId="2690154576" sldId="300"/>
            <ac:spMk id="4" creationId="{5733C85E-C2A6-54B1-2573-68C010A92840}"/>
          </ac:spMkLst>
        </pc:spChg>
        <pc:spChg chg="add">
          <ac:chgData name="Stanley Tuvako-Mbeche" userId="90df848d08e4c32f" providerId="LiveId" clId="{E6A02903-BB07-480E-A556-4A8EA7BF1C90}" dt="2024-12-26T09:16:15.289" v="3584" actId="26606"/>
          <ac:spMkLst>
            <pc:docMk/>
            <pc:sldMk cId="2690154576" sldId="300"/>
            <ac:spMk id="13" creationId="{D009D6D5-DAC2-4A8B-A17A-E206B9012D09}"/>
          </ac:spMkLst>
        </pc:spChg>
        <pc:picChg chg="add mod ord">
          <ac:chgData name="Stanley Tuvako-Mbeche" userId="90df848d08e4c32f" providerId="LiveId" clId="{E6A02903-BB07-480E-A556-4A8EA7BF1C90}" dt="2024-12-26T09:16:15.289" v="3584" actId="26606"/>
          <ac:picMkLst>
            <pc:docMk/>
            <pc:sldMk cId="2690154576" sldId="300"/>
            <ac:picMk id="3" creationId="{2549B8CE-D82F-EA46-3CB5-9E1254156556}"/>
          </ac:picMkLst>
        </pc:picChg>
      </pc:sldChg>
      <pc:sldChg chg="addSp modSp new mod modTransition setBg">
        <pc:chgData name="Stanley Tuvako-Mbeche" userId="90df848d08e4c32f" providerId="LiveId" clId="{E6A02903-BB07-480E-A556-4A8EA7BF1C90}" dt="2024-12-27T19:53:52.984" v="4733"/>
        <pc:sldMkLst>
          <pc:docMk/>
          <pc:sldMk cId="213334496" sldId="301"/>
        </pc:sldMkLst>
        <pc:spChg chg="add mod">
          <ac:chgData name="Stanley Tuvako-Mbeche" userId="90df848d08e4c32f" providerId="LiveId" clId="{E6A02903-BB07-480E-A556-4A8EA7BF1C90}" dt="2024-12-26T13:09:49.789" v="3685" actId="14100"/>
          <ac:spMkLst>
            <pc:docMk/>
            <pc:sldMk cId="213334496" sldId="301"/>
            <ac:spMk id="5" creationId="{9A7DCCEA-F7C5-761C-B790-9C8C2E9DF357}"/>
          </ac:spMkLst>
        </pc:spChg>
        <pc:spChg chg="add">
          <ac:chgData name="Stanley Tuvako-Mbeche" userId="90df848d08e4c32f" providerId="LiveId" clId="{E6A02903-BB07-480E-A556-4A8EA7BF1C90}" dt="2024-12-26T13:05:46.588" v="3663" actId="26606"/>
          <ac:spMkLst>
            <pc:docMk/>
            <pc:sldMk cId="213334496" sldId="301"/>
            <ac:spMk id="10" creationId="{F821940F-7A1D-4ACC-85B4-A932898ABB37}"/>
          </ac:spMkLst>
        </pc:spChg>
        <pc:spChg chg="add">
          <ac:chgData name="Stanley Tuvako-Mbeche" userId="90df848d08e4c32f" providerId="LiveId" clId="{E6A02903-BB07-480E-A556-4A8EA7BF1C90}" dt="2024-12-26T13:05:46.588" v="3663" actId="26606"/>
          <ac:spMkLst>
            <pc:docMk/>
            <pc:sldMk cId="213334496" sldId="301"/>
            <ac:spMk id="12" creationId="{16674508-81D3-48CF-96BF-7FC60EAA572A}"/>
          </ac:spMkLst>
        </pc:spChg>
        <pc:picChg chg="add mod ord modCrop">
          <ac:chgData name="Stanley Tuvako-Mbeche" userId="90df848d08e4c32f" providerId="LiveId" clId="{E6A02903-BB07-480E-A556-4A8EA7BF1C90}" dt="2024-12-26T13:05:46.588" v="3663" actId="26606"/>
          <ac:picMkLst>
            <pc:docMk/>
            <pc:sldMk cId="213334496" sldId="301"/>
            <ac:picMk id="3" creationId="{5FE79018-49EF-E27D-189A-D519D357F4A0}"/>
          </ac:picMkLst>
        </pc:picChg>
      </pc:sldChg>
      <pc:sldChg chg="modSp add del">
        <pc:chgData name="Stanley Tuvako-Mbeche" userId="90df848d08e4c32f" providerId="LiveId" clId="{E6A02903-BB07-480E-A556-4A8EA7BF1C90}" dt="2024-12-26T13:20:44.067" v="3688" actId="2696"/>
        <pc:sldMkLst>
          <pc:docMk/>
          <pc:sldMk cId="2030044010" sldId="302"/>
        </pc:sldMkLst>
      </pc:sldChg>
      <pc:sldChg chg="addSp modSp new mod modTransition setBg">
        <pc:chgData name="Stanley Tuvako-Mbeche" userId="90df848d08e4c32f" providerId="LiveId" clId="{E6A02903-BB07-480E-A556-4A8EA7BF1C90}" dt="2024-12-27T20:08:56.004" v="4749"/>
        <pc:sldMkLst>
          <pc:docMk/>
          <pc:sldMk cId="3398378380" sldId="302"/>
        </pc:sldMkLst>
        <pc:spChg chg="add mod">
          <ac:chgData name="Stanley Tuvako-Mbeche" userId="90df848d08e4c32f" providerId="LiveId" clId="{E6A02903-BB07-480E-A556-4A8EA7BF1C90}" dt="2024-12-27T19:45:59.224" v="4720" actId="27636"/>
          <ac:spMkLst>
            <pc:docMk/>
            <pc:sldMk cId="3398378380" sldId="302"/>
            <ac:spMk id="4" creationId="{28ABB954-462C-79FE-F684-F79BDFD78F20}"/>
          </ac:spMkLst>
        </pc:spChg>
        <pc:spChg chg="add">
          <ac:chgData name="Stanley Tuvako-Mbeche" userId="90df848d08e4c32f" providerId="LiveId" clId="{E6A02903-BB07-480E-A556-4A8EA7BF1C90}" dt="2024-12-26T13:31:34.139" v="3723" actId="26606"/>
          <ac:spMkLst>
            <pc:docMk/>
            <pc:sldMk cId="3398378380" sldId="302"/>
            <ac:spMk id="9" creationId="{327D73B4-9F5C-4A64-A179-51B9500CB8B5}"/>
          </ac:spMkLst>
        </pc:spChg>
        <pc:spChg chg="add">
          <ac:chgData name="Stanley Tuvako-Mbeche" userId="90df848d08e4c32f" providerId="LiveId" clId="{E6A02903-BB07-480E-A556-4A8EA7BF1C90}" dt="2024-12-26T13:31:34.139" v="3723" actId="26606"/>
          <ac:spMkLst>
            <pc:docMk/>
            <pc:sldMk cId="3398378380" sldId="302"/>
            <ac:spMk id="11" creationId="{C1F06963-6374-4B48-844F-071A9BAAAE02}"/>
          </ac:spMkLst>
        </pc:spChg>
        <pc:spChg chg="add">
          <ac:chgData name="Stanley Tuvako-Mbeche" userId="90df848d08e4c32f" providerId="LiveId" clId="{E6A02903-BB07-480E-A556-4A8EA7BF1C90}" dt="2024-12-26T13:31:34.139" v="3723" actId="26606"/>
          <ac:spMkLst>
            <pc:docMk/>
            <pc:sldMk cId="3398378380" sldId="302"/>
            <ac:spMk id="13" creationId="{6CB927A4-E432-4310-9CD5-E89FF5063179}"/>
          </ac:spMkLst>
        </pc:spChg>
        <pc:spChg chg="add">
          <ac:chgData name="Stanley Tuvako-Mbeche" userId="90df848d08e4c32f" providerId="LiveId" clId="{E6A02903-BB07-480E-A556-4A8EA7BF1C90}" dt="2024-12-26T13:31:34.139" v="3723" actId="26606"/>
          <ac:spMkLst>
            <pc:docMk/>
            <pc:sldMk cId="3398378380" sldId="302"/>
            <ac:spMk id="15" creationId="{1453BF6C-B012-48B7-B4E8-6D7AC7C27D02}"/>
          </ac:spMkLst>
        </pc:spChg>
        <pc:spChg chg="add">
          <ac:chgData name="Stanley Tuvako-Mbeche" userId="90df848d08e4c32f" providerId="LiveId" clId="{E6A02903-BB07-480E-A556-4A8EA7BF1C90}" dt="2024-12-26T13:31:34.139" v="3723" actId="26606"/>
          <ac:spMkLst>
            <pc:docMk/>
            <pc:sldMk cId="3398378380" sldId="302"/>
            <ac:spMk id="17" creationId="{E3020543-B24B-4EC4-8FFC-8DD88EEA91A8}"/>
          </ac:spMkLst>
        </pc:spChg>
        <pc:picChg chg="add mod">
          <ac:chgData name="Stanley Tuvako-Mbeche" userId="90df848d08e4c32f" providerId="LiveId" clId="{E6A02903-BB07-480E-A556-4A8EA7BF1C90}" dt="2024-12-26T13:31:34.139" v="3723" actId="26606"/>
          <ac:picMkLst>
            <pc:docMk/>
            <pc:sldMk cId="3398378380" sldId="302"/>
            <ac:picMk id="3" creationId="{15C0B97A-7DD6-8BBE-03F0-916422361510}"/>
          </ac:picMkLst>
        </pc:picChg>
        <pc:cxnChg chg="add">
          <ac:chgData name="Stanley Tuvako-Mbeche" userId="90df848d08e4c32f" providerId="LiveId" clId="{E6A02903-BB07-480E-A556-4A8EA7BF1C90}" dt="2024-12-26T13:31:34.139" v="3723" actId="26606"/>
          <ac:cxnSpMkLst>
            <pc:docMk/>
            <pc:sldMk cId="3398378380" sldId="302"/>
            <ac:cxnSpMk id="19" creationId="{C49DA8F6-BCC1-4447-B54C-57856834B94B}"/>
          </ac:cxnSpMkLst>
        </pc:cxnChg>
      </pc:sldChg>
      <pc:sldChg chg="addSp modSp new mod ord modTransition setBg">
        <pc:chgData name="Stanley Tuvako-Mbeche" userId="90df848d08e4c32f" providerId="LiveId" clId="{E6A02903-BB07-480E-A556-4A8EA7BF1C90}" dt="2024-12-27T20:08:37.687" v="4748"/>
        <pc:sldMkLst>
          <pc:docMk/>
          <pc:sldMk cId="1723859256" sldId="303"/>
        </pc:sldMkLst>
        <pc:spChg chg="add mod">
          <ac:chgData name="Stanley Tuvako-Mbeche" userId="90df848d08e4c32f" providerId="LiveId" clId="{E6A02903-BB07-480E-A556-4A8EA7BF1C90}" dt="2024-12-26T13:38:43.558" v="3785" actId="403"/>
          <ac:spMkLst>
            <pc:docMk/>
            <pc:sldMk cId="1723859256" sldId="303"/>
            <ac:spMk id="4" creationId="{DB444A7A-40DE-6565-7626-9A660BD1468B}"/>
          </ac:spMkLst>
        </pc:spChg>
        <pc:spChg chg="add">
          <ac:chgData name="Stanley Tuvako-Mbeche" userId="90df848d08e4c32f" providerId="LiveId" clId="{E6A02903-BB07-480E-A556-4A8EA7BF1C90}" dt="2024-12-26T13:37:44.173" v="3777" actId="26606"/>
          <ac:spMkLst>
            <pc:docMk/>
            <pc:sldMk cId="1723859256" sldId="303"/>
            <ac:spMk id="9" creationId="{04812C46-200A-4DEB-A05E-3ED6C68C2387}"/>
          </ac:spMkLst>
        </pc:spChg>
        <pc:spChg chg="add">
          <ac:chgData name="Stanley Tuvako-Mbeche" userId="90df848d08e4c32f" providerId="LiveId" clId="{E6A02903-BB07-480E-A556-4A8EA7BF1C90}" dt="2024-12-26T13:37:44.173" v="3777" actId="26606"/>
          <ac:spMkLst>
            <pc:docMk/>
            <pc:sldMk cId="1723859256" sldId="303"/>
            <ac:spMk id="11" creationId="{D1EA859B-E555-4109-94F3-6700E046E008}"/>
          </ac:spMkLst>
        </pc:spChg>
        <pc:picChg chg="add mod">
          <ac:chgData name="Stanley Tuvako-Mbeche" userId="90df848d08e4c32f" providerId="LiveId" clId="{E6A02903-BB07-480E-A556-4A8EA7BF1C90}" dt="2024-12-26T14:20:28.892" v="3843" actId="1038"/>
          <ac:picMkLst>
            <pc:docMk/>
            <pc:sldMk cId="1723859256" sldId="303"/>
            <ac:picMk id="3" creationId="{9D6764C8-0250-DBF6-5775-35D1A0A0018C}"/>
          </ac:picMkLst>
        </pc:picChg>
      </pc:sldChg>
      <pc:sldChg chg="addSp delSp modSp new mod modTransition">
        <pc:chgData name="Stanley Tuvako-Mbeche" userId="90df848d08e4c32f" providerId="LiveId" clId="{E6A02903-BB07-480E-A556-4A8EA7BF1C90}" dt="2024-12-27T20:10:01.055" v="4751"/>
        <pc:sldMkLst>
          <pc:docMk/>
          <pc:sldMk cId="1504081367" sldId="304"/>
        </pc:sldMkLst>
        <pc:picChg chg="add mod">
          <ac:chgData name="Stanley Tuvako-Mbeche" userId="90df848d08e4c32f" providerId="LiveId" clId="{E6A02903-BB07-480E-A556-4A8EA7BF1C90}" dt="2024-12-27T19:56:12.307" v="4739" actId="962"/>
          <ac:picMkLst>
            <pc:docMk/>
            <pc:sldMk cId="1504081367" sldId="304"/>
            <ac:picMk id="5" creationId="{6B223D9C-D32F-DB74-C8B2-15E6FCB6A1F3}"/>
          </ac:picMkLst>
        </pc:picChg>
      </pc:sldChg>
      <pc:sldChg chg="addSp modSp new mod modTransition">
        <pc:chgData name="Stanley Tuvako-Mbeche" userId="90df848d08e4c32f" providerId="LiveId" clId="{E6A02903-BB07-480E-A556-4A8EA7BF1C90}" dt="2024-12-27T20:09:07.572" v="4750"/>
        <pc:sldMkLst>
          <pc:docMk/>
          <pc:sldMk cId="2013543226" sldId="305"/>
        </pc:sldMkLst>
        <pc:picChg chg="add mod">
          <ac:chgData name="Stanley Tuvako-Mbeche" userId="90df848d08e4c32f" providerId="LiveId" clId="{E6A02903-BB07-480E-A556-4A8EA7BF1C90}" dt="2024-12-27T20:05:48.033" v="4746" actId="339"/>
          <ac:picMkLst>
            <pc:docMk/>
            <pc:sldMk cId="2013543226" sldId="305"/>
            <ac:picMk id="3" creationId="{3123FDB8-6378-164B-9165-1E5CA85245FC}"/>
          </ac:picMkLst>
        </pc:picChg>
      </pc:sldChg>
      <pc:sldMasterChg chg="modSp modSldLayout">
        <pc:chgData name="Stanley Tuvako-Mbeche" userId="90df848d08e4c32f" providerId="LiveId" clId="{E6A02903-BB07-480E-A556-4A8EA7BF1C90}" dt="2024-12-23T20:52:24.873" v="43" actId="735"/>
        <pc:sldMasterMkLst>
          <pc:docMk/>
          <pc:sldMasterMk cId="494436863" sldId="2147483648"/>
        </pc:sldMasterMkLst>
        <pc:sldLayoutChg chg="delSp mod">
          <pc:chgData name="Stanley Tuvako-Mbeche" userId="90df848d08e4c32f" providerId="LiveId" clId="{E6A02903-BB07-480E-A556-4A8EA7BF1C90}" dt="2024-12-23T20:52:09.819" v="39" actId="478"/>
          <pc:sldLayoutMkLst>
            <pc:docMk/>
            <pc:sldMasterMk cId="494436863" sldId="2147483648"/>
            <pc:sldLayoutMk cId="2277615286" sldId="2147483649"/>
          </pc:sldLayoutMkLst>
        </pc:sldLayoutChg>
        <pc:sldLayoutChg chg="modSp">
          <pc:chgData name="Stanley Tuvako-Mbeche" userId="90df848d08e4c32f" providerId="LiveId" clId="{E6A02903-BB07-480E-A556-4A8EA7BF1C90}" dt="2024-12-23T20:52:11.521" v="40" actId="735"/>
          <pc:sldLayoutMkLst>
            <pc:docMk/>
            <pc:sldMasterMk cId="494436863" sldId="2147483648"/>
            <pc:sldLayoutMk cId="2600082872" sldId="2147483650"/>
          </pc:sldLayoutMkLst>
        </pc:sldLayoutChg>
        <pc:sldLayoutChg chg="delSp mod">
          <pc:chgData name="Stanley Tuvako-Mbeche" userId="90df848d08e4c32f" providerId="LiveId" clId="{E6A02903-BB07-480E-A556-4A8EA7BF1C90}" dt="2024-12-23T20:52:15.681" v="41" actId="478"/>
          <pc:sldLayoutMkLst>
            <pc:docMk/>
            <pc:sldMasterMk cId="494436863" sldId="2147483648"/>
            <pc:sldLayoutMk cId="758649090" sldId="2147483651"/>
          </pc:sldLayoutMkLst>
        </pc:sldLayoutChg>
        <pc:sldLayoutChg chg="delSp mod">
          <pc:chgData name="Stanley Tuvako-Mbeche" userId="90df848d08e4c32f" providerId="LiveId" clId="{E6A02903-BB07-480E-A556-4A8EA7BF1C90}" dt="2024-12-23T20:52:20.301" v="42" actId="478"/>
          <pc:sldLayoutMkLst>
            <pc:docMk/>
            <pc:sldMasterMk cId="494436863" sldId="2147483648"/>
            <pc:sldLayoutMk cId="4186125859" sldId="2147483655"/>
          </pc:sldLayoutMkLst>
        </pc:sldLayoutChg>
      </pc:sldMasterChg>
      <pc:sldMasterChg chg="del delSldLayout">
        <pc:chgData name="Stanley Tuvako-Mbeche" userId="90df848d08e4c32f" providerId="LiveId" clId="{E6A02903-BB07-480E-A556-4A8EA7BF1C90}" dt="2024-12-24T11:22:16.255" v="1797" actId="700"/>
        <pc:sldMasterMkLst>
          <pc:docMk/>
          <pc:sldMasterMk cId="3223259948" sldId="2147483672"/>
        </pc:sldMasterMkLst>
        <pc:sldLayoutChg chg="del">
          <pc:chgData name="Stanley Tuvako-Mbeche" userId="90df848d08e4c32f" providerId="LiveId" clId="{E6A02903-BB07-480E-A556-4A8EA7BF1C90}" dt="2024-12-24T11:22:16.255" v="1797" actId="700"/>
          <pc:sldLayoutMkLst>
            <pc:docMk/>
            <pc:sldMasterMk cId="3223259948" sldId="2147483672"/>
            <pc:sldLayoutMk cId="3014347934" sldId="2147483673"/>
          </pc:sldLayoutMkLst>
        </pc:sldLayoutChg>
      </pc:sldMaster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FDE1E-0402-F0E0-16CC-9F42659F57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KE"/>
          </a:p>
        </p:txBody>
      </p:sp>
      <p:sp>
        <p:nvSpPr>
          <p:cNvPr id="3" name="Subtitle 2">
            <a:extLst>
              <a:ext uri="{FF2B5EF4-FFF2-40B4-BE49-F238E27FC236}">
                <a16:creationId xmlns:a16="http://schemas.microsoft.com/office/drawing/2014/main" id="{40A7ED1D-5C63-BE7A-3211-4ADBB80FE5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KE"/>
          </a:p>
        </p:txBody>
      </p:sp>
      <p:sp>
        <p:nvSpPr>
          <p:cNvPr id="4" name="Date Placeholder 3">
            <a:extLst>
              <a:ext uri="{FF2B5EF4-FFF2-40B4-BE49-F238E27FC236}">
                <a16:creationId xmlns:a16="http://schemas.microsoft.com/office/drawing/2014/main" id="{2805E63D-792F-0220-2C74-A350D12ABC40}"/>
              </a:ext>
            </a:extLst>
          </p:cNvPr>
          <p:cNvSpPr>
            <a:spLocks noGrp="1"/>
          </p:cNvSpPr>
          <p:nvPr>
            <p:ph type="dt" sz="half" idx="10"/>
          </p:nvPr>
        </p:nvSpPr>
        <p:spPr/>
        <p:txBody>
          <a:bodyPr/>
          <a:lstStyle/>
          <a:p>
            <a:fld id="{1E5C6F68-7AE1-44A8-B6F5-AE93D9A88521}" type="datetimeFigureOut">
              <a:rPr lang="en-KE" smtClean="0"/>
              <a:t>03/01/2025</a:t>
            </a:fld>
            <a:endParaRPr lang="en-KE"/>
          </a:p>
        </p:txBody>
      </p:sp>
      <p:sp>
        <p:nvSpPr>
          <p:cNvPr id="5" name="Footer Placeholder 4">
            <a:extLst>
              <a:ext uri="{FF2B5EF4-FFF2-40B4-BE49-F238E27FC236}">
                <a16:creationId xmlns:a16="http://schemas.microsoft.com/office/drawing/2014/main" id="{C3021C3D-EEBA-9AC4-FE25-7057A4EA3CFB}"/>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93978A4D-2482-5639-EC04-7DB6C15DE166}"/>
              </a:ext>
            </a:extLst>
          </p:cNvPr>
          <p:cNvSpPr>
            <a:spLocks noGrp="1"/>
          </p:cNvSpPr>
          <p:nvPr>
            <p:ph type="sldNum" sz="quarter" idx="12"/>
          </p:nvPr>
        </p:nvSpPr>
        <p:spPr/>
        <p:txBody>
          <a:bodyPr/>
          <a:lstStyle/>
          <a:p>
            <a:fld id="{6A168841-2E6F-41BB-ADC6-E1655DA3D6C9}" type="slidenum">
              <a:rPr lang="en-KE" smtClean="0"/>
              <a:t>‹#›</a:t>
            </a:fld>
            <a:endParaRPr lang="en-KE"/>
          </a:p>
        </p:txBody>
      </p:sp>
      <p:pic>
        <p:nvPicPr>
          <p:cNvPr id="10" name="Picture 9" descr="A circular diagram of different agricultural symbols&#10;&#10;Description automatically generated with medium confidence">
            <a:extLst>
              <a:ext uri="{FF2B5EF4-FFF2-40B4-BE49-F238E27FC236}">
                <a16:creationId xmlns:a16="http://schemas.microsoft.com/office/drawing/2014/main" id="{4185E764-BB45-D961-6704-4FC83F97AB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5473" y="-73891"/>
            <a:ext cx="1865745" cy="1865745"/>
          </a:xfrm>
          <a:prstGeom prst="rect">
            <a:avLst/>
          </a:prstGeom>
        </p:spPr>
      </p:pic>
    </p:spTree>
    <p:extLst>
      <p:ext uri="{BB962C8B-B14F-4D97-AF65-F5344CB8AC3E}">
        <p14:creationId xmlns:p14="http://schemas.microsoft.com/office/powerpoint/2010/main" val="22776152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28594-33DC-84FE-5CCD-8920518D304D}"/>
              </a:ext>
            </a:extLst>
          </p:cNvPr>
          <p:cNvSpPr>
            <a:spLocks noGrp="1"/>
          </p:cNvSpPr>
          <p:nvPr>
            <p:ph type="title"/>
          </p:nvPr>
        </p:nvSpPr>
        <p:spPr/>
        <p:txBody>
          <a:bodyPr/>
          <a:lstStyle/>
          <a:p>
            <a:r>
              <a:rPr lang="en-US"/>
              <a:t>Click to edit Master title style</a:t>
            </a:r>
            <a:endParaRPr lang="en-KE"/>
          </a:p>
        </p:txBody>
      </p:sp>
      <p:sp>
        <p:nvSpPr>
          <p:cNvPr id="3" name="Vertical Text Placeholder 2">
            <a:extLst>
              <a:ext uri="{FF2B5EF4-FFF2-40B4-BE49-F238E27FC236}">
                <a16:creationId xmlns:a16="http://schemas.microsoft.com/office/drawing/2014/main" id="{27798CE4-A02A-6004-9A6D-2CA63BBA15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60028A04-472B-8CAE-F380-DC11CE6B9B94}"/>
              </a:ext>
            </a:extLst>
          </p:cNvPr>
          <p:cNvSpPr>
            <a:spLocks noGrp="1"/>
          </p:cNvSpPr>
          <p:nvPr>
            <p:ph type="dt" sz="half" idx="10"/>
          </p:nvPr>
        </p:nvSpPr>
        <p:spPr/>
        <p:txBody>
          <a:bodyPr/>
          <a:lstStyle/>
          <a:p>
            <a:fld id="{1E5C6F68-7AE1-44A8-B6F5-AE93D9A88521}" type="datetimeFigureOut">
              <a:rPr lang="en-KE" smtClean="0"/>
              <a:t>03/01/2025</a:t>
            </a:fld>
            <a:endParaRPr lang="en-KE"/>
          </a:p>
        </p:txBody>
      </p:sp>
      <p:sp>
        <p:nvSpPr>
          <p:cNvPr id="5" name="Footer Placeholder 4">
            <a:extLst>
              <a:ext uri="{FF2B5EF4-FFF2-40B4-BE49-F238E27FC236}">
                <a16:creationId xmlns:a16="http://schemas.microsoft.com/office/drawing/2014/main" id="{201D44C1-EF19-16C0-A9EC-2727CF29FE73}"/>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52FBCF85-4D88-3858-218D-64DB26C7F511}"/>
              </a:ext>
            </a:extLst>
          </p:cNvPr>
          <p:cNvSpPr>
            <a:spLocks noGrp="1"/>
          </p:cNvSpPr>
          <p:nvPr>
            <p:ph type="sldNum" sz="quarter" idx="12"/>
          </p:nvPr>
        </p:nvSpPr>
        <p:spPr/>
        <p:txBody>
          <a:bodyPr/>
          <a:lstStyle/>
          <a:p>
            <a:fld id="{6A168841-2E6F-41BB-ADC6-E1655DA3D6C9}" type="slidenum">
              <a:rPr lang="en-KE" smtClean="0"/>
              <a:t>‹#›</a:t>
            </a:fld>
            <a:endParaRPr lang="en-KE"/>
          </a:p>
        </p:txBody>
      </p:sp>
    </p:spTree>
    <p:extLst>
      <p:ext uri="{BB962C8B-B14F-4D97-AF65-F5344CB8AC3E}">
        <p14:creationId xmlns:p14="http://schemas.microsoft.com/office/powerpoint/2010/main" val="267747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EAB725-C0A1-97FB-D01F-65E884728DC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KE"/>
          </a:p>
        </p:txBody>
      </p:sp>
      <p:sp>
        <p:nvSpPr>
          <p:cNvPr id="3" name="Vertical Text Placeholder 2">
            <a:extLst>
              <a:ext uri="{FF2B5EF4-FFF2-40B4-BE49-F238E27FC236}">
                <a16:creationId xmlns:a16="http://schemas.microsoft.com/office/drawing/2014/main" id="{0C9F8B18-E052-B02F-728F-EEBD63B2D2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AB8CFDFD-8221-A589-AF16-E65CDAD7F2D7}"/>
              </a:ext>
            </a:extLst>
          </p:cNvPr>
          <p:cNvSpPr>
            <a:spLocks noGrp="1"/>
          </p:cNvSpPr>
          <p:nvPr>
            <p:ph type="dt" sz="half" idx="10"/>
          </p:nvPr>
        </p:nvSpPr>
        <p:spPr/>
        <p:txBody>
          <a:bodyPr/>
          <a:lstStyle/>
          <a:p>
            <a:fld id="{1E5C6F68-7AE1-44A8-B6F5-AE93D9A88521}" type="datetimeFigureOut">
              <a:rPr lang="en-KE" smtClean="0"/>
              <a:t>03/01/2025</a:t>
            </a:fld>
            <a:endParaRPr lang="en-KE"/>
          </a:p>
        </p:txBody>
      </p:sp>
      <p:sp>
        <p:nvSpPr>
          <p:cNvPr id="5" name="Footer Placeholder 4">
            <a:extLst>
              <a:ext uri="{FF2B5EF4-FFF2-40B4-BE49-F238E27FC236}">
                <a16:creationId xmlns:a16="http://schemas.microsoft.com/office/drawing/2014/main" id="{66C9510D-62B1-3A33-C481-36A0F3014520}"/>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7D6E00FD-C68E-BF70-D7E5-77DA154EFEE9}"/>
              </a:ext>
            </a:extLst>
          </p:cNvPr>
          <p:cNvSpPr>
            <a:spLocks noGrp="1"/>
          </p:cNvSpPr>
          <p:nvPr>
            <p:ph type="sldNum" sz="quarter" idx="12"/>
          </p:nvPr>
        </p:nvSpPr>
        <p:spPr/>
        <p:txBody>
          <a:bodyPr/>
          <a:lstStyle/>
          <a:p>
            <a:fld id="{6A168841-2E6F-41BB-ADC6-E1655DA3D6C9}" type="slidenum">
              <a:rPr lang="en-KE" smtClean="0"/>
              <a:t>‹#›</a:t>
            </a:fld>
            <a:endParaRPr lang="en-KE"/>
          </a:p>
        </p:txBody>
      </p:sp>
    </p:spTree>
    <p:extLst>
      <p:ext uri="{BB962C8B-B14F-4D97-AF65-F5344CB8AC3E}">
        <p14:creationId xmlns:p14="http://schemas.microsoft.com/office/powerpoint/2010/main" val="2607392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18EB4-3DFB-4866-AEE2-0A544961D0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A2A80C-CA5E-4E7B-9F3F-62FAEDF71F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118EE3-7DD0-48B6-88E1-F2C09736E0A4}"/>
              </a:ext>
            </a:extLst>
          </p:cNvPr>
          <p:cNvSpPr>
            <a:spLocks noGrp="1"/>
          </p:cNvSpPr>
          <p:nvPr>
            <p:ph type="dt" sz="half" idx="10"/>
          </p:nvPr>
        </p:nvSpPr>
        <p:spPr/>
        <p:txBody>
          <a:bodyPr/>
          <a:lstStyle/>
          <a:p>
            <a:fld id="{5ECE0472-7B40-4E88-A545-3629CE07F918}" type="datetimeFigureOut">
              <a:rPr lang="en-US" smtClean="0"/>
              <a:t>1/3/2025</a:t>
            </a:fld>
            <a:endParaRPr lang="en-US"/>
          </a:p>
        </p:txBody>
      </p:sp>
      <p:sp>
        <p:nvSpPr>
          <p:cNvPr id="5" name="Footer Placeholder 4">
            <a:extLst>
              <a:ext uri="{FF2B5EF4-FFF2-40B4-BE49-F238E27FC236}">
                <a16:creationId xmlns:a16="http://schemas.microsoft.com/office/drawing/2014/main" id="{20E15175-3481-4450-80C6-0E98DC0A83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5294D7-ACC0-4679-83D6-0CE58371530B}"/>
              </a:ext>
            </a:extLst>
          </p:cNvPr>
          <p:cNvSpPr>
            <a:spLocks noGrp="1"/>
          </p:cNvSpPr>
          <p:nvPr>
            <p:ph type="sldNum" sz="quarter" idx="12"/>
          </p:nvPr>
        </p:nvSpPr>
        <p:spPr/>
        <p:txBody>
          <a:bodyPr/>
          <a:lstStyle/>
          <a:p>
            <a:fld id="{C99B03CF-F0F8-4CA6-B217-46B96AD34F8A}" type="slidenum">
              <a:rPr lang="en-US" smtClean="0"/>
              <a:t>‹#›</a:t>
            </a:fld>
            <a:endParaRPr lang="en-US"/>
          </a:p>
        </p:txBody>
      </p:sp>
    </p:spTree>
    <p:extLst>
      <p:ext uri="{BB962C8B-B14F-4D97-AF65-F5344CB8AC3E}">
        <p14:creationId xmlns:p14="http://schemas.microsoft.com/office/powerpoint/2010/main" val="3418639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4B0CB-BAA4-4302-93E3-3CA5C5E729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FEAA42-A9F3-4918-9DD3-B90BC4255B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16D09F-61A6-4EFA-A4EC-DCBBF6BB65C5}"/>
              </a:ext>
            </a:extLst>
          </p:cNvPr>
          <p:cNvSpPr>
            <a:spLocks noGrp="1"/>
          </p:cNvSpPr>
          <p:nvPr>
            <p:ph type="dt" sz="half" idx="10"/>
          </p:nvPr>
        </p:nvSpPr>
        <p:spPr/>
        <p:txBody>
          <a:bodyPr/>
          <a:lstStyle/>
          <a:p>
            <a:fld id="{5ECE0472-7B40-4E88-A545-3629CE07F918}" type="datetimeFigureOut">
              <a:rPr lang="en-US" smtClean="0"/>
              <a:t>1/3/2025</a:t>
            </a:fld>
            <a:endParaRPr lang="en-US"/>
          </a:p>
        </p:txBody>
      </p:sp>
      <p:sp>
        <p:nvSpPr>
          <p:cNvPr id="5" name="Footer Placeholder 4">
            <a:extLst>
              <a:ext uri="{FF2B5EF4-FFF2-40B4-BE49-F238E27FC236}">
                <a16:creationId xmlns:a16="http://schemas.microsoft.com/office/drawing/2014/main" id="{13992364-028C-4692-A3ED-B7CFBDC916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8FB4C8-4E27-4F7C-A22D-47568969DAA8}"/>
              </a:ext>
            </a:extLst>
          </p:cNvPr>
          <p:cNvSpPr>
            <a:spLocks noGrp="1"/>
          </p:cNvSpPr>
          <p:nvPr>
            <p:ph type="sldNum" sz="quarter" idx="12"/>
          </p:nvPr>
        </p:nvSpPr>
        <p:spPr/>
        <p:txBody>
          <a:bodyPr/>
          <a:lstStyle/>
          <a:p>
            <a:fld id="{C99B03CF-F0F8-4CA6-B217-46B96AD34F8A}" type="slidenum">
              <a:rPr lang="en-US" smtClean="0"/>
              <a:t>‹#›</a:t>
            </a:fld>
            <a:endParaRPr lang="en-US"/>
          </a:p>
        </p:txBody>
      </p:sp>
    </p:spTree>
    <p:extLst>
      <p:ext uri="{BB962C8B-B14F-4D97-AF65-F5344CB8AC3E}">
        <p14:creationId xmlns:p14="http://schemas.microsoft.com/office/powerpoint/2010/main" val="2209213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AEDFB-8514-4D0D-8502-09D0620615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C8543C-4D21-4094-AE83-CD781EA622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490F3E-A3EA-457B-AF1C-6DE74CB9A714}"/>
              </a:ext>
            </a:extLst>
          </p:cNvPr>
          <p:cNvSpPr>
            <a:spLocks noGrp="1"/>
          </p:cNvSpPr>
          <p:nvPr>
            <p:ph type="dt" sz="half" idx="10"/>
          </p:nvPr>
        </p:nvSpPr>
        <p:spPr/>
        <p:txBody>
          <a:bodyPr/>
          <a:lstStyle/>
          <a:p>
            <a:fld id="{5ECE0472-7B40-4E88-A545-3629CE07F918}" type="datetimeFigureOut">
              <a:rPr lang="en-US" smtClean="0"/>
              <a:t>1/3/2025</a:t>
            </a:fld>
            <a:endParaRPr lang="en-US"/>
          </a:p>
        </p:txBody>
      </p:sp>
      <p:sp>
        <p:nvSpPr>
          <p:cNvPr id="5" name="Footer Placeholder 4">
            <a:extLst>
              <a:ext uri="{FF2B5EF4-FFF2-40B4-BE49-F238E27FC236}">
                <a16:creationId xmlns:a16="http://schemas.microsoft.com/office/drawing/2014/main" id="{58E0E2E2-AC73-4CAF-89DF-B777CC0317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942D33-EE2B-493F-850C-E5FAE8573728}"/>
              </a:ext>
            </a:extLst>
          </p:cNvPr>
          <p:cNvSpPr>
            <a:spLocks noGrp="1"/>
          </p:cNvSpPr>
          <p:nvPr>
            <p:ph type="sldNum" sz="quarter" idx="12"/>
          </p:nvPr>
        </p:nvSpPr>
        <p:spPr/>
        <p:txBody>
          <a:bodyPr/>
          <a:lstStyle/>
          <a:p>
            <a:fld id="{C99B03CF-F0F8-4CA6-B217-46B96AD34F8A}" type="slidenum">
              <a:rPr lang="en-US" smtClean="0"/>
              <a:t>‹#›</a:t>
            </a:fld>
            <a:endParaRPr lang="en-US"/>
          </a:p>
        </p:txBody>
      </p:sp>
    </p:spTree>
    <p:extLst>
      <p:ext uri="{BB962C8B-B14F-4D97-AF65-F5344CB8AC3E}">
        <p14:creationId xmlns:p14="http://schemas.microsoft.com/office/powerpoint/2010/main" val="3130535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4E4B1-7044-4BE5-8E79-B3112370A1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37BB74-6C20-4F39-8956-D214D8FC54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03425E-EFEF-4458-96B8-FC388458E0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D1CC22-871F-4B6A-9A40-E15E10219285}"/>
              </a:ext>
            </a:extLst>
          </p:cNvPr>
          <p:cNvSpPr>
            <a:spLocks noGrp="1"/>
          </p:cNvSpPr>
          <p:nvPr>
            <p:ph type="dt" sz="half" idx="10"/>
          </p:nvPr>
        </p:nvSpPr>
        <p:spPr/>
        <p:txBody>
          <a:bodyPr/>
          <a:lstStyle/>
          <a:p>
            <a:fld id="{5ECE0472-7B40-4E88-A545-3629CE07F918}" type="datetimeFigureOut">
              <a:rPr lang="en-US" smtClean="0"/>
              <a:t>1/3/2025</a:t>
            </a:fld>
            <a:endParaRPr lang="en-US"/>
          </a:p>
        </p:txBody>
      </p:sp>
      <p:sp>
        <p:nvSpPr>
          <p:cNvPr id="6" name="Footer Placeholder 5">
            <a:extLst>
              <a:ext uri="{FF2B5EF4-FFF2-40B4-BE49-F238E27FC236}">
                <a16:creationId xmlns:a16="http://schemas.microsoft.com/office/drawing/2014/main" id="{77D663D8-6BE1-4EB9-AF0D-E02CAB2390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DA9E1A-A4F1-4DA6-862A-76C62E7144F0}"/>
              </a:ext>
            </a:extLst>
          </p:cNvPr>
          <p:cNvSpPr>
            <a:spLocks noGrp="1"/>
          </p:cNvSpPr>
          <p:nvPr>
            <p:ph type="sldNum" sz="quarter" idx="12"/>
          </p:nvPr>
        </p:nvSpPr>
        <p:spPr/>
        <p:txBody>
          <a:bodyPr/>
          <a:lstStyle/>
          <a:p>
            <a:fld id="{C99B03CF-F0F8-4CA6-B217-46B96AD34F8A}" type="slidenum">
              <a:rPr lang="en-US" smtClean="0"/>
              <a:t>‹#›</a:t>
            </a:fld>
            <a:endParaRPr lang="en-US"/>
          </a:p>
        </p:txBody>
      </p:sp>
    </p:spTree>
    <p:extLst>
      <p:ext uri="{BB962C8B-B14F-4D97-AF65-F5344CB8AC3E}">
        <p14:creationId xmlns:p14="http://schemas.microsoft.com/office/powerpoint/2010/main" val="3641468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1F78F-207A-4973-B6D2-3F62490593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2F6BEB-C543-4F65-B84E-11F0570FB9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538DD2-C32E-40EF-BA41-48645271B1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2EAF29-278A-4CA4-BD5B-EC89822F19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523252-AA1F-4642-B4C8-54558FD169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A05618-370C-42A3-9EE6-BC28D4F87583}"/>
              </a:ext>
            </a:extLst>
          </p:cNvPr>
          <p:cNvSpPr>
            <a:spLocks noGrp="1"/>
          </p:cNvSpPr>
          <p:nvPr>
            <p:ph type="dt" sz="half" idx="10"/>
          </p:nvPr>
        </p:nvSpPr>
        <p:spPr/>
        <p:txBody>
          <a:bodyPr/>
          <a:lstStyle/>
          <a:p>
            <a:fld id="{5ECE0472-7B40-4E88-A545-3629CE07F918}" type="datetimeFigureOut">
              <a:rPr lang="en-US" smtClean="0"/>
              <a:t>1/3/2025</a:t>
            </a:fld>
            <a:endParaRPr lang="en-US"/>
          </a:p>
        </p:txBody>
      </p:sp>
      <p:sp>
        <p:nvSpPr>
          <p:cNvPr id="8" name="Footer Placeholder 7">
            <a:extLst>
              <a:ext uri="{FF2B5EF4-FFF2-40B4-BE49-F238E27FC236}">
                <a16:creationId xmlns:a16="http://schemas.microsoft.com/office/drawing/2014/main" id="{AFFC4DE5-8C03-4BB7-9FFD-36EA64A45D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9C448E-4E55-4E23-B1E2-230D29DC978A}"/>
              </a:ext>
            </a:extLst>
          </p:cNvPr>
          <p:cNvSpPr>
            <a:spLocks noGrp="1"/>
          </p:cNvSpPr>
          <p:nvPr>
            <p:ph type="sldNum" sz="quarter" idx="12"/>
          </p:nvPr>
        </p:nvSpPr>
        <p:spPr/>
        <p:txBody>
          <a:bodyPr/>
          <a:lstStyle/>
          <a:p>
            <a:fld id="{C99B03CF-F0F8-4CA6-B217-46B96AD34F8A}" type="slidenum">
              <a:rPr lang="en-US" smtClean="0"/>
              <a:t>‹#›</a:t>
            </a:fld>
            <a:endParaRPr lang="en-US"/>
          </a:p>
        </p:txBody>
      </p:sp>
    </p:spTree>
    <p:extLst>
      <p:ext uri="{BB962C8B-B14F-4D97-AF65-F5344CB8AC3E}">
        <p14:creationId xmlns:p14="http://schemas.microsoft.com/office/powerpoint/2010/main" val="3547657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7FB50-D9C9-4461-988C-3B14CFC797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23FCD2-DF9C-4837-B53F-88ACA8FD6492}"/>
              </a:ext>
            </a:extLst>
          </p:cNvPr>
          <p:cNvSpPr>
            <a:spLocks noGrp="1"/>
          </p:cNvSpPr>
          <p:nvPr>
            <p:ph type="dt" sz="half" idx="10"/>
          </p:nvPr>
        </p:nvSpPr>
        <p:spPr/>
        <p:txBody>
          <a:bodyPr/>
          <a:lstStyle/>
          <a:p>
            <a:fld id="{5ECE0472-7B40-4E88-A545-3629CE07F918}" type="datetimeFigureOut">
              <a:rPr lang="en-US" smtClean="0"/>
              <a:t>1/3/2025</a:t>
            </a:fld>
            <a:endParaRPr lang="en-US"/>
          </a:p>
        </p:txBody>
      </p:sp>
      <p:sp>
        <p:nvSpPr>
          <p:cNvPr id="4" name="Footer Placeholder 3">
            <a:extLst>
              <a:ext uri="{FF2B5EF4-FFF2-40B4-BE49-F238E27FC236}">
                <a16:creationId xmlns:a16="http://schemas.microsoft.com/office/drawing/2014/main" id="{5AD0108E-2190-4035-93F1-B81E42CE63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4B703A-583B-44CC-B047-3BE52028E7D2}"/>
              </a:ext>
            </a:extLst>
          </p:cNvPr>
          <p:cNvSpPr>
            <a:spLocks noGrp="1"/>
          </p:cNvSpPr>
          <p:nvPr>
            <p:ph type="sldNum" sz="quarter" idx="12"/>
          </p:nvPr>
        </p:nvSpPr>
        <p:spPr/>
        <p:txBody>
          <a:bodyPr/>
          <a:lstStyle/>
          <a:p>
            <a:fld id="{C99B03CF-F0F8-4CA6-B217-46B96AD34F8A}" type="slidenum">
              <a:rPr lang="en-US" smtClean="0"/>
              <a:t>‹#›</a:t>
            </a:fld>
            <a:endParaRPr lang="en-US"/>
          </a:p>
        </p:txBody>
      </p:sp>
    </p:spTree>
    <p:extLst>
      <p:ext uri="{BB962C8B-B14F-4D97-AF65-F5344CB8AC3E}">
        <p14:creationId xmlns:p14="http://schemas.microsoft.com/office/powerpoint/2010/main" val="1825449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C24358-D469-421B-9498-4701BEDFDA72}"/>
              </a:ext>
            </a:extLst>
          </p:cNvPr>
          <p:cNvSpPr>
            <a:spLocks noGrp="1"/>
          </p:cNvSpPr>
          <p:nvPr>
            <p:ph type="dt" sz="half" idx="10"/>
          </p:nvPr>
        </p:nvSpPr>
        <p:spPr/>
        <p:txBody>
          <a:bodyPr/>
          <a:lstStyle/>
          <a:p>
            <a:fld id="{5ECE0472-7B40-4E88-A545-3629CE07F918}" type="datetimeFigureOut">
              <a:rPr lang="en-US" smtClean="0"/>
              <a:t>1/3/2025</a:t>
            </a:fld>
            <a:endParaRPr lang="en-US"/>
          </a:p>
        </p:txBody>
      </p:sp>
      <p:sp>
        <p:nvSpPr>
          <p:cNvPr id="3" name="Footer Placeholder 2">
            <a:extLst>
              <a:ext uri="{FF2B5EF4-FFF2-40B4-BE49-F238E27FC236}">
                <a16:creationId xmlns:a16="http://schemas.microsoft.com/office/drawing/2014/main" id="{8346CCE1-A28B-4413-A02F-2BA311DF46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B2C987-7EF7-4A59-B10F-51BB29A50D3D}"/>
              </a:ext>
            </a:extLst>
          </p:cNvPr>
          <p:cNvSpPr>
            <a:spLocks noGrp="1"/>
          </p:cNvSpPr>
          <p:nvPr>
            <p:ph type="sldNum" sz="quarter" idx="12"/>
          </p:nvPr>
        </p:nvSpPr>
        <p:spPr/>
        <p:txBody>
          <a:bodyPr/>
          <a:lstStyle/>
          <a:p>
            <a:fld id="{C99B03CF-F0F8-4CA6-B217-46B96AD34F8A}" type="slidenum">
              <a:rPr lang="en-US" smtClean="0"/>
              <a:t>‹#›</a:t>
            </a:fld>
            <a:endParaRPr lang="en-US"/>
          </a:p>
        </p:txBody>
      </p:sp>
    </p:spTree>
    <p:extLst>
      <p:ext uri="{BB962C8B-B14F-4D97-AF65-F5344CB8AC3E}">
        <p14:creationId xmlns:p14="http://schemas.microsoft.com/office/powerpoint/2010/main" val="3173560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75F9B-5DFF-472C-8861-5B947C5069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A7185F-D521-4490-B8DB-B1F30EB554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C1A1F3-FC4F-442D-847D-13335D9032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465771-3D1D-4099-976A-E2964C7F5348}"/>
              </a:ext>
            </a:extLst>
          </p:cNvPr>
          <p:cNvSpPr>
            <a:spLocks noGrp="1"/>
          </p:cNvSpPr>
          <p:nvPr>
            <p:ph type="dt" sz="half" idx="10"/>
          </p:nvPr>
        </p:nvSpPr>
        <p:spPr/>
        <p:txBody>
          <a:bodyPr/>
          <a:lstStyle/>
          <a:p>
            <a:fld id="{5ECE0472-7B40-4E88-A545-3629CE07F918}" type="datetimeFigureOut">
              <a:rPr lang="en-US" smtClean="0"/>
              <a:t>1/3/2025</a:t>
            </a:fld>
            <a:endParaRPr lang="en-US"/>
          </a:p>
        </p:txBody>
      </p:sp>
      <p:sp>
        <p:nvSpPr>
          <p:cNvPr id="6" name="Footer Placeholder 5">
            <a:extLst>
              <a:ext uri="{FF2B5EF4-FFF2-40B4-BE49-F238E27FC236}">
                <a16:creationId xmlns:a16="http://schemas.microsoft.com/office/drawing/2014/main" id="{9CC3289E-0D4A-4440-A23C-BEB8B088B1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71B8AF-30EF-4333-BCA1-BC3AFFF335A4}"/>
              </a:ext>
            </a:extLst>
          </p:cNvPr>
          <p:cNvSpPr>
            <a:spLocks noGrp="1"/>
          </p:cNvSpPr>
          <p:nvPr>
            <p:ph type="sldNum" sz="quarter" idx="12"/>
          </p:nvPr>
        </p:nvSpPr>
        <p:spPr/>
        <p:txBody>
          <a:bodyPr/>
          <a:lstStyle/>
          <a:p>
            <a:fld id="{C99B03CF-F0F8-4CA6-B217-46B96AD34F8A}" type="slidenum">
              <a:rPr lang="en-US" smtClean="0"/>
              <a:t>‹#›</a:t>
            </a:fld>
            <a:endParaRPr lang="en-US"/>
          </a:p>
        </p:txBody>
      </p:sp>
    </p:spTree>
    <p:extLst>
      <p:ext uri="{BB962C8B-B14F-4D97-AF65-F5344CB8AC3E}">
        <p14:creationId xmlns:p14="http://schemas.microsoft.com/office/powerpoint/2010/main" val="1092065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042FD-629B-9987-BD29-B82A1722FADF}"/>
              </a:ext>
            </a:extLst>
          </p:cNvPr>
          <p:cNvSpPr>
            <a:spLocks noGrp="1"/>
          </p:cNvSpPr>
          <p:nvPr>
            <p:ph type="title"/>
          </p:nvPr>
        </p:nvSpPr>
        <p:spPr/>
        <p:txBody>
          <a:bodyPr/>
          <a:lstStyle/>
          <a:p>
            <a:r>
              <a:rPr lang="en-US"/>
              <a:t>Click to edit Master title style</a:t>
            </a:r>
            <a:endParaRPr lang="en-KE"/>
          </a:p>
        </p:txBody>
      </p:sp>
      <p:sp>
        <p:nvSpPr>
          <p:cNvPr id="3" name="Content Placeholder 2">
            <a:extLst>
              <a:ext uri="{FF2B5EF4-FFF2-40B4-BE49-F238E27FC236}">
                <a16:creationId xmlns:a16="http://schemas.microsoft.com/office/drawing/2014/main" id="{9B1686A8-C63C-FF86-8717-3867BDF79D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B4B6961A-0FAC-AB5B-8B24-42D426955905}"/>
              </a:ext>
            </a:extLst>
          </p:cNvPr>
          <p:cNvSpPr>
            <a:spLocks noGrp="1"/>
          </p:cNvSpPr>
          <p:nvPr>
            <p:ph type="dt" sz="half" idx="10"/>
          </p:nvPr>
        </p:nvSpPr>
        <p:spPr/>
        <p:txBody>
          <a:bodyPr/>
          <a:lstStyle/>
          <a:p>
            <a:fld id="{1E5C6F68-7AE1-44A8-B6F5-AE93D9A88521}" type="datetimeFigureOut">
              <a:rPr lang="en-KE" smtClean="0"/>
              <a:t>03/01/2025</a:t>
            </a:fld>
            <a:endParaRPr lang="en-KE"/>
          </a:p>
        </p:txBody>
      </p:sp>
      <p:sp>
        <p:nvSpPr>
          <p:cNvPr id="5" name="Footer Placeholder 4">
            <a:extLst>
              <a:ext uri="{FF2B5EF4-FFF2-40B4-BE49-F238E27FC236}">
                <a16:creationId xmlns:a16="http://schemas.microsoft.com/office/drawing/2014/main" id="{66D07822-EDA6-A11D-A56B-25F14C962C46}"/>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C02807C2-8658-5569-C2DA-96A786C1E765}"/>
              </a:ext>
            </a:extLst>
          </p:cNvPr>
          <p:cNvSpPr>
            <a:spLocks noGrp="1"/>
          </p:cNvSpPr>
          <p:nvPr>
            <p:ph type="sldNum" sz="quarter" idx="12"/>
          </p:nvPr>
        </p:nvSpPr>
        <p:spPr/>
        <p:txBody>
          <a:bodyPr/>
          <a:lstStyle/>
          <a:p>
            <a:fld id="{6A168841-2E6F-41BB-ADC6-E1655DA3D6C9}" type="slidenum">
              <a:rPr lang="en-KE" smtClean="0"/>
              <a:t>‹#›</a:t>
            </a:fld>
            <a:endParaRPr lang="en-KE"/>
          </a:p>
        </p:txBody>
      </p:sp>
    </p:spTree>
    <p:extLst>
      <p:ext uri="{BB962C8B-B14F-4D97-AF65-F5344CB8AC3E}">
        <p14:creationId xmlns:p14="http://schemas.microsoft.com/office/powerpoint/2010/main" val="26000828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EE7EC-A505-4F11-AC1A-5845B42C96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37D4E8-D9ED-4B8F-86C8-F7E28DA8C4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2AD6E6-D16E-4F81-BD47-93DC7F00A1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4EC600-54CF-4070-9F2B-5CE70EFF40E3}"/>
              </a:ext>
            </a:extLst>
          </p:cNvPr>
          <p:cNvSpPr>
            <a:spLocks noGrp="1"/>
          </p:cNvSpPr>
          <p:nvPr>
            <p:ph type="dt" sz="half" idx="10"/>
          </p:nvPr>
        </p:nvSpPr>
        <p:spPr/>
        <p:txBody>
          <a:bodyPr/>
          <a:lstStyle/>
          <a:p>
            <a:fld id="{5ECE0472-7B40-4E88-A545-3629CE07F918}" type="datetimeFigureOut">
              <a:rPr lang="en-US" smtClean="0"/>
              <a:t>1/3/2025</a:t>
            </a:fld>
            <a:endParaRPr lang="en-US"/>
          </a:p>
        </p:txBody>
      </p:sp>
      <p:sp>
        <p:nvSpPr>
          <p:cNvPr id="6" name="Footer Placeholder 5">
            <a:extLst>
              <a:ext uri="{FF2B5EF4-FFF2-40B4-BE49-F238E27FC236}">
                <a16:creationId xmlns:a16="http://schemas.microsoft.com/office/drawing/2014/main" id="{CAD5C960-7533-42D9-B7F4-A70D30A3C3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934506-E62E-4C14-8EB9-F66429BB9DE3}"/>
              </a:ext>
            </a:extLst>
          </p:cNvPr>
          <p:cNvSpPr>
            <a:spLocks noGrp="1"/>
          </p:cNvSpPr>
          <p:nvPr>
            <p:ph type="sldNum" sz="quarter" idx="12"/>
          </p:nvPr>
        </p:nvSpPr>
        <p:spPr/>
        <p:txBody>
          <a:bodyPr/>
          <a:lstStyle/>
          <a:p>
            <a:fld id="{C99B03CF-F0F8-4CA6-B217-46B96AD34F8A}" type="slidenum">
              <a:rPr lang="en-US" smtClean="0"/>
              <a:t>‹#›</a:t>
            </a:fld>
            <a:endParaRPr lang="en-US"/>
          </a:p>
        </p:txBody>
      </p:sp>
    </p:spTree>
    <p:extLst>
      <p:ext uri="{BB962C8B-B14F-4D97-AF65-F5344CB8AC3E}">
        <p14:creationId xmlns:p14="http://schemas.microsoft.com/office/powerpoint/2010/main" val="4243378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20698-BB97-44E2-BE13-1A4DEB0D7F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02DD95-E588-42C5-A47C-C4588145A6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E1627-3733-4850-9229-A87135A17178}"/>
              </a:ext>
            </a:extLst>
          </p:cNvPr>
          <p:cNvSpPr>
            <a:spLocks noGrp="1"/>
          </p:cNvSpPr>
          <p:nvPr>
            <p:ph type="dt" sz="half" idx="10"/>
          </p:nvPr>
        </p:nvSpPr>
        <p:spPr/>
        <p:txBody>
          <a:bodyPr/>
          <a:lstStyle/>
          <a:p>
            <a:fld id="{5ECE0472-7B40-4E88-A545-3629CE07F918}" type="datetimeFigureOut">
              <a:rPr lang="en-US" smtClean="0"/>
              <a:t>1/3/2025</a:t>
            </a:fld>
            <a:endParaRPr lang="en-US"/>
          </a:p>
        </p:txBody>
      </p:sp>
      <p:sp>
        <p:nvSpPr>
          <p:cNvPr id="5" name="Footer Placeholder 4">
            <a:extLst>
              <a:ext uri="{FF2B5EF4-FFF2-40B4-BE49-F238E27FC236}">
                <a16:creationId xmlns:a16="http://schemas.microsoft.com/office/drawing/2014/main" id="{5A7B1E21-C103-4A7F-BD76-09105EB8D4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0131A8-45CD-439E-BC7B-77BE9820F389}"/>
              </a:ext>
            </a:extLst>
          </p:cNvPr>
          <p:cNvSpPr>
            <a:spLocks noGrp="1"/>
          </p:cNvSpPr>
          <p:nvPr>
            <p:ph type="sldNum" sz="quarter" idx="12"/>
          </p:nvPr>
        </p:nvSpPr>
        <p:spPr/>
        <p:txBody>
          <a:bodyPr/>
          <a:lstStyle/>
          <a:p>
            <a:fld id="{C99B03CF-F0F8-4CA6-B217-46B96AD34F8A}" type="slidenum">
              <a:rPr lang="en-US" smtClean="0"/>
              <a:t>‹#›</a:t>
            </a:fld>
            <a:endParaRPr lang="en-US"/>
          </a:p>
        </p:txBody>
      </p:sp>
    </p:spTree>
    <p:extLst>
      <p:ext uri="{BB962C8B-B14F-4D97-AF65-F5344CB8AC3E}">
        <p14:creationId xmlns:p14="http://schemas.microsoft.com/office/powerpoint/2010/main" val="2120342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221235-C0F1-4E77-BFD9-959FC668E3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0BC94A-1CDF-4927-9618-6C362B69CC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E54B69-6B87-4828-894A-8153779094DC}"/>
              </a:ext>
            </a:extLst>
          </p:cNvPr>
          <p:cNvSpPr>
            <a:spLocks noGrp="1"/>
          </p:cNvSpPr>
          <p:nvPr>
            <p:ph type="dt" sz="half" idx="10"/>
          </p:nvPr>
        </p:nvSpPr>
        <p:spPr/>
        <p:txBody>
          <a:bodyPr/>
          <a:lstStyle/>
          <a:p>
            <a:fld id="{5ECE0472-7B40-4E88-A545-3629CE07F918}" type="datetimeFigureOut">
              <a:rPr lang="en-US" smtClean="0"/>
              <a:t>1/3/2025</a:t>
            </a:fld>
            <a:endParaRPr lang="en-US"/>
          </a:p>
        </p:txBody>
      </p:sp>
      <p:sp>
        <p:nvSpPr>
          <p:cNvPr id="5" name="Footer Placeholder 4">
            <a:extLst>
              <a:ext uri="{FF2B5EF4-FFF2-40B4-BE49-F238E27FC236}">
                <a16:creationId xmlns:a16="http://schemas.microsoft.com/office/drawing/2014/main" id="{4C0FE423-9208-4270-B695-DD9EAE4839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EB3038-F024-402E-AFAC-1F326678B77F}"/>
              </a:ext>
            </a:extLst>
          </p:cNvPr>
          <p:cNvSpPr>
            <a:spLocks noGrp="1"/>
          </p:cNvSpPr>
          <p:nvPr>
            <p:ph type="sldNum" sz="quarter" idx="12"/>
          </p:nvPr>
        </p:nvSpPr>
        <p:spPr/>
        <p:txBody>
          <a:bodyPr/>
          <a:lstStyle/>
          <a:p>
            <a:fld id="{C99B03CF-F0F8-4CA6-B217-46B96AD34F8A}" type="slidenum">
              <a:rPr lang="en-US" smtClean="0"/>
              <a:t>‹#›</a:t>
            </a:fld>
            <a:endParaRPr lang="en-US"/>
          </a:p>
        </p:txBody>
      </p:sp>
    </p:spTree>
    <p:extLst>
      <p:ext uri="{BB962C8B-B14F-4D97-AF65-F5344CB8AC3E}">
        <p14:creationId xmlns:p14="http://schemas.microsoft.com/office/powerpoint/2010/main" val="2374564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21440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537132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44512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23573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59175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6375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6030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4D063-E2BC-1211-D2FB-334A969ED9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KE"/>
          </a:p>
        </p:txBody>
      </p:sp>
      <p:sp>
        <p:nvSpPr>
          <p:cNvPr id="3" name="Text Placeholder 2">
            <a:extLst>
              <a:ext uri="{FF2B5EF4-FFF2-40B4-BE49-F238E27FC236}">
                <a16:creationId xmlns:a16="http://schemas.microsoft.com/office/drawing/2014/main" id="{13E87D5E-725A-7C05-F9D6-0D759503EE0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50D1B6-8CA0-FEB1-E9C7-436F8697B57D}"/>
              </a:ext>
            </a:extLst>
          </p:cNvPr>
          <p:cNvSpPr>
            <a:spLocks noGrp="1"/>
          </p:cNvSpPr>
          <p:nvPr>
            <p:ph type="dt" sz="half" idx="10"/>
          </p:nvPr>
        </p:nvSpPr>
        <p:spPr/>
        <p:txBody>
          <a:bodyPr/>
          <a:lstStyle/>
          <a:p>
            <a:fld id="{1E5C6F68-7AE1-44A8-B6F5-AE93D9A88521}" type="datetimeFigureOut">
              <a:rPr lang="en-KE" smtClean="0"/>
              <a:t>03/01/2025</a:t>
            </a:fld>
            <a:endParaRPr lang="en-KE"/>
          </a:p>
        </p:txBody>
      </p:sp>
      <p:sp>
        <p:nvSpPr>
          <p:cNvPr id="5" name="Footer Placeholder 4">
            <a:extLst>
              <a:ext uri="{FF2B5EF4-FFF2-40B4-BE49-F238E27FC236}">
                <a16:creationId xmlns:a16="http://schemas.microsoft.com/office/drawing/2014/main" id="{6A104B6C-EF47-81BB-E9EF-98841E626E5D}"/>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070A1247-B892-8E00-9EB3-CB44DA282ABD}"/>
              </a:ext>
            </a:extLst>
          </p:cNvPr>
          <p:cNvSpPr>
            <a:spLocks noGrp="1"/>
          </p:cNvSpPr>
          <p:nvPr>
            <p:ph type="sldNum" sz="quarter" idx="12"/>
          </p:nvPr>
        </p:nvSpPr>
        <p:spPr/>
        <p:txBody>
          <a:bodyPr/>
          <a:lstStyle/>
          <a:p>
            <a:fld id="{6A168841-2E6F-41BB-ADC6-E1655DA3D6C9}" type="slidenum">
              <a:rPr lang="en-KE" smtClean="0"/>
              <a:t>‹#›</a:t>
            </a:fld>
            <a:endParaRPr lang="en-KE"/>
          </a:p>
        </p:txBody>
      </p:sp>
      <p:pic>
        <p:nvPicPr>
          <p:cNvPr id="8" name="Picture 7" descr="A circular diagram of different agricultural symbols&#10;&#10;Description automatically generated with medium confidence">
            <a:extLst>
              <a:ext uri="{FF2B5EF4-FFF2-40B4-BE49-F238E27FC236}">
                <a16:creationId xmlns:a16="http://schemas.microsoft.com/office/drawing/2014/main" id="{50DECE55-4B5A-DF20-C3C0-59452637A6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5473" y="-73891"/>
            <a:ext cx="1865745" cy="1865745"/>
          </a:xfrm>
          <a:prstGeom prst="rect">
            <a:avLst/>
          </a:prstGeom>
        </p:spPr>
      </p:pic>
    </p:spTree>
    <p:extLst>
      <p:ext uri="{BB962C8B-B14F-4D97-AF65-F5344CB8AC3E}">
        <p14:creationId xmlns:p14="http://schemas.microsoft.com/office/powerpoint/2010/main" val="7586490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063522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22586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35592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58646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F07A1-BCEF-FE52-E0C6-8975C432FD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DCF814-D0C2-11B2-67F5-1ACB1414FC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1AC762-0441-5B4C-6F29-E9C5D0B9FFB6}"/>
              </a:ext>
            </a:extLst>
          </p:cNvPr>
          <p:cNvSpPr>
            <a:spLocks noGrp="1"/>
          </p:cNvSpPr>
          <p:nvPr>
            <p:ph type="dt" sz="half" idx="10"/>
          </p:nvPr>
        </p:nvSpPr>
        <p:spPr/>
        <p:txBody>
          <a:bodyPr/>
          <a:lstStyle/>
          <a:p>
            <a:fld id="{3F5E07F1-7D59-45A5-9563-68C35F59EBA3}" type="datetimeFigureOut">
              <a:rPr lang="en-US" smtClean="0"/>
              <a:t>1/3/2025</a:t>
            </a:fld>
            <a:endParaRPr lang="en-US"/>
          </a:p>
        </p:txBody>
      </p:sp>
      <p:sp>
        <p:nvSpPr>
          <p:cNvPr id="5" name="Footer Placeholder 4">
            <a:extLst>
              <a:ext uri="{FF2B5EF4-FFF2-40B4-BE49-F238E27FC236}">
                <a16:creationId xmlns:a16="http://schemas.microsoft.com/office/drawing/2014/main" id="{86BFE63A-829B-254C-E7E4-6580F95EC9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2F5349-C69C-4473-35A1-70F1D29C2BD1}"/>
              </a:ext>
            </a:extLst>
          </p:cNvPr>
          <p:cNvSpPr>
            <a:spLocks noGrp="1"/>
          </p:cNvSpPr>
          <p:nvPr>
            <p:ph type="sldNum" sz="quarter" idx="12"/>
          </p:nvPr>
        </p:nvSpPr>
        <p:spPr/>
        <p:txBody>
          <a:bodyPr/>
          <a:lstStyle/>
          <a:p>
            <a:fld id="{7A20EABB-3FF9-4552-93EF-C146E914E8A5}" type="slidenum">
              <a:rPr lang="en-US" smtClean="0"/>
              <a:t>‹#›</a:t>
            </a:fld>
            <a:endParaRPr lang="en-US"/>
          </a:p>
        </p:txBody>
      </p:sp>
    </p:spTree>
    <p:extLst>
      <p:ext uri="{BB962C8B-B14F-4D97-AF65-F5344CB8AC3E}">
        <p14:creationId xmlns:p14="http://schemas.microsoft.com/office/powerpoint/2010/main" val="6025113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DE5CD-12F9-1188-9AB9-C774A7C2E3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C9D2CA-40A6-F5B7-876B-528FB4F48A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50776-2C4A-669D-3920-D9992D361AD7}"/>
              </a:ext>
            </a:extLst>
          </p:cNvPr>
          <p:cNvSpPr>
            <a:spLocks noGrp="1"/>
          </p:cNvSpPr>
          <p:nvPr>
            <p:ph type="dt" sz="half" idx="10"/>
          </p:nvPr>
        </p:nvSpPr>
        <p:spPr/>
        <p:txBody>
          <a:bodyPr/>
          <a:lstStyle/>
          <a:p>
            <a:fld id="{3F5E07F1-7D59-45A5-9563-68C35F59EBA3}" type="datetimeFigureOut">
              <a:rPr lang="en-US" smtClean="0"/>
              <a:t>1/3/2025</a:t>
            </a:fld>
            <a:endParaRPr lang="en-US"/>
          </a:p>
        </p:txBody>
      </p:sp>
      <p:sp>
        <p:nvSpPr>
          <p:cNvPr id="5" name="Footer Placeholder 4">
            <a:extLst>
              <a:ext uri="{FF2B5EF4-FFF2-40B4-BE49-F238E27FC236}">
                <a16:creationId xmlns:a16="http://schemas.microsoft.com/office/drawing/2014/main" id="{C4A901BA-454C-2370-04D3-3C718EB8DD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0CA1A9-4298-A5DC-A09B-5A4ACCC41E08}"/>
              </a:ext>
            </a:extLst>
          </p:cNvPr>
          <p:cNvSpPr>
            <a:spLocks noGrp="1"/>
          </p:cNvSpPr>
          <p:nvPr>
            <p:ph type="sldNum" sz="quarter" idx="12"/>
          </p:nvPr>
        </p:nvSpPr>
        <p:spPr/>
        <p:txBody>
          <a:bodyPr/>
          <a:lstStyle/>
          <a:p>
            <a:fld id="{7A20EABB-3FF9-4552-93EF-C146E914E8A5}" type="slidenum">
              <a:rPr lang="en-US" smtClean="0"/>
              <a:t>‹#›</a:t>
            </a:fld>
            <a:endParaRPr lang="en-US"/>
          </a:p>
        </p:txBody>
      </p:sp>
    </p:spTree>
    <p:extLst>
      <p:ext uri="{BB962C8B-B14F-4D97-AF65-F5344CB8AC3E}">
        <p14:creationId xmlns:p14="http://schemas.microsoft.com/office/powerpoint/2010/main" val="32348358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F8A45-1EDB-59C6-BF37-2A371E0ABD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405E89-2972-B8BB-E443-CD5E64E262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77AD12-B87C-3336-9A7B-D1AEC3BB10BF}"/>
              </a:ext>
            </a:extLst>
          </p:cNvPr>
          <p:cNvSpPr>
            <a:spLocks noGrp="1"/>
          </p:cNvSpPr>
          <p:nvPr>
            <p:ph type="dt" sz="half" idx="10"/>
          </p:nvPr>
        </p:nvSpPr>
        <p:spPr/>
        <p:txBody>
          <a:bodyPr/>
          <a:lstStyle/>
          <a:p>
            <a:fld id="{3F5E07F1-7D59-45A5-9563-68C35F59EBA3}" type="datetimeFigureOut">
              <a:rPr lang="en-US" smtClean="0"/>
              <a:t>1/3/2025</a:t>
            </a:fld>
            <a:endParaRPr lang="en-US"/>
          </a:p>
        </p:txBody>
      </p:sp>
      <p:sp>
        <p:nvSpPr>
          <p:cNvPr id="5" name="Footer Placeholder 4">
            <a:extLst>
              <a:ext uri="{FF2B5EF4-FFF2-40B4-BE49-F238E27FC236}">
                <a16:creationId xmlns:a16="http://schemas.microsoft.com/office/drawing/2014/main" id="{491C612C-8EB5-60A0-C7AF-672FEEE57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F4AA14-C23F-6542-E1CB-7DDE2CEB64E1}"/>
              </a:ext>
            </a:extLst>
          </p:cNvPr>
          <p:cNvSpPr>
            <a:spLocks noGrp="1"/>
          </p:cNvSpPr>
          <p:nvPr>
            <p:ph type="sldNum" sz="quarter" idx="12"/>
          </p:nvPr>
        </p:nvSpPr>
        <p:spPr/>
        <p:txBody>
          <a:bodyPr/>
          <a:lstStyle/>
          <a:p>
            <a:fld id="{7A20EABB-3FF9-4552-93EF-C146E914E8A5}" type="slidenum">
              <a:rPr lang="en-US" smtClean="0"/>
              <a:t>‹#›</a:t>
            </a:fld>
            <a:endParaRPr lang="en-US"/>
          </a:p>
        </p:txBody>
      </p:sp>
    </p:spTree>
    <p:extLst>
      <p:ext uri="{BB962C8B-B14F-4D97-AF65-F5344CB8AC3E}">
        <p14:creationId xmlns:p14="http://schemas.microsoft.com/office/powerpoint/2010/main" val="24131413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9238E-09AF-677F-B3BF-BFA9ABF373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BAB5F6-B150-6C06-601A-7BBC485C39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4A19B0-AD85-D4FA-135C-C7B77E276F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6EE92A-3886-ED7D-BACF-934EC399496A}"/>
              </a:ext>
            </a:extLst>
          </p:cNvPr>
          <p:cNvSpPr>
            <a:spLocks noGrp="1"/>
          </p:cNvSpPr>
          <p:nvPr>
            <p:ph type="dt" sz="half" idx="10"/>
          </p:nvPr>
        </p:nvSpPr>
        <p:spPr/>
        <p:txBody>
          <a:bodyPr/>
          <a:lstStyle/>
          <a:p>
            <a:fld id="{3F5E07F1-7D59-45A5-9563-68C35F59EBA3}" type="datetimeFigureOut">
              <a:rPr lang="en-US" smtClean="0"/>
              <a:t>1/3/2025</a:t>
            </a:fld>
            <a:endParaRPr lang="en-US"/>
          </a:p>
        </p:txBody>
      </p:sp>
      <p:sp>
        <p:nvSpPr>
          <p:cNvPr id="6" name="Footer Placeholder 5">
            <a:extLst>
              <a:ext uri="{FF2B5EF4-FFF2-40B4-BE49-F238E27FC236}">
                <a16:creationId xmlns:a16="http://schemas.microsoft.com/office/drawing/2014/main" id="{B2FFAA5A-7DEE-5217-D14A-53CB6EACCA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355817-C9B5-68D7-95A7-6AAEBCFB9367}"/>
              </a:ext>
            </a:extLst>
          </p:cNvPr>
          <p:cNvSpPr>
            <a:spLocks noGrp="1"/>
          </p:cNvSpPr>
          <p:nvPr>
            <p:ph type="sldNum" sz="quarter" idx="12"/>
          </p:nvPr>
        </p:nvSpPr>
        <p:spPr/>
        <p:txBody>
          <a:bodyPr/>
          <a:lstStyle/>
          <a:p>
            <a:fld id="{7A20EABB-3FF9-4552-93EF-C146E914E8A5}" type="slidenum">
              <a:rPr lang="en-US" smtClean="0"/>
              <a:t>‹#›</a:t>
            </a:fld>
            <a:endParaRPr lang="en-US"/>
          </a:p>
        </p:txBody>
      </p:sp>
    </p:spTree>
    <p:extLst>
      <p:ext uri="{BB962C8B-B14F-4D97-AF65-F5344CB8AC3E}">
        <p14:creationId xmlns:p14="http://schemas.microsoft.com/office/powerpoint/2010/main" val="21113619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E7560-2114-E522-E791-3C789D66B1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BAAA4C-57DD-CB73-FF93-4F50B21EB5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A57308-8A22-AEB0-DE5C-D160393518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0010F4-1D57-D027-69EB-C77D25F4D3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377BAB-2835-7DDD-AEF8-993C667DF2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55A88A-B878-4DD9-F347-DDF33933F8F8}"/>
              </a:ext>
            </a:extLst>
          </p:cNvPr>
          <p:cNvSpPr>
            <a:spLocks noGrp="1"/>
          </p:cNvSpPr>
          <p:nvPr>
            <p:ph type="dt" sz="half" idx="10"/>
          </p:nvPr>
        </p:nvSpPr>
        <p:spPr/>
        <p:txBody>
          <a:bodyPr/>
          <a:lstStyle/>
          <a:p>
            <a:fld id="{3F5E07F1-7D59-45A5-9563-68C35F59EBA3}" type="datetimeFigureOut">
              <a:rPr lang="en-US" smtClean="0"/>
              <a:t>1/3/2025</a:t>
            </a:fld>
            <a:endParaRPr lang="en-US"/>
          </a:p>
        </p:txBody>
      </p:sp>
      <p:sp>
        <p:nvSpPr>
          <p:cNvPr id="8" name="Footer Placeholder 7">
            <a:extLst>
              <a:ext uri="{FF2B5EF4-FFF2-40B4-BE49-F238E27FC236}">
                <a16:creationId xmlns:a16="http://schemas.microsoft.com/office/drawing/2014/main" id="{FB44BB1C-130B-141E-A481-9CAA426FE6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FFFEE0-2D35-3896-647C-F31E92A37342}"/>
              </a:ext>
            </a:extLst>
          </p:cNvPr>
          <p:cNvSpPr>
            <a:spLocks noGrp="1"/>
          </p:cNvSpPr>
          <p:nvPr>
            <p:ph type="sldNum" sz="quarter" idx="12"/>
          </p:nvPr>
        </p:nvSpPr>
        <p:spPr/>
        <p:txBody>
          <a:bodyPr/>
          <a:lstStyle/>
          <a:p>
            <a:fld id="{7A20EABB-3FF9-4552-93EF-C146E914E8A5}" type="slidenum">
              <a:rPr lang="en-US" smtClean="0"/>
              <a:t>‹#›</a:t>
            </a:fld>
            <a:endParaRPr lang="en-US"/>
          </a:p>
        </p:txBody>
      </p:sp>
    </p:spTree>
    <p:extLst>
      <p:ext uri="{BB962C8B-B14F-4D97-AF65-F5344CB8AC3E}">
        <p14:creationId xmlns:p14="http://schemas.microsoft.com/office/powerpoint/2010/main" val="164087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00B-ED37-F653-69BF-228588BBD5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A83D06-412E-4C38-90EC-EC20DADC3941}"/>
              </a:ext>
            </a:extLst>
          </p:cNvPr>
          <p:cNvSpPr>
            <a:spLocks noGrp="1"/>
          </p:cNvSpPr>
          <p:nvPr>
            <p:ph type="dt" sz="half" idx="10"/>
          </p:nvPr>
        </p:nvSpPr>
        <p:spPr/>
        <p:txBody>
          <a:bodyPr/>
          <a:lstStyle/>
          <a:p>
            <a:fld id="{3F5E07F1-7D59-45A5-9563-68C35F59EBA3}" type="datetimeFigureOut">
              <a:rPr lang="en-US" smtClean="0"/>
              <a:t>1/3/2025</a:t>
            </a:fld>
            <a:endParaRPr lang="en-US"/>
          </a:p>
        </p:txBody>
      </p:sp>
      <p:sp>
        <p:nvSpPr>
          <p:cNvPr id="4" name="Footer Placeholder 3">
            <a:extLst>
              <a:ext uri="{FF2B5EF4-FFF2-40B4-BE49-F238E27FC236}">
                <a16:creationId xmlns:a16="http://schemas.microsoft.com/office/drawing/2014/main" id="{DD0A2E43-3B02-3AAF-91E5-85474CF6C8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30C21C-6529-B454-2FBE-9188FE9F78D8}"/>
              </a:ext>
            </a:extLst>
          </p:cNvPr>
          <p:cNvSpPr>
            <a:spLocks noGrp="1"/>
          </p:cNvSpPr>
          <p:nvPr>
            <p:ph type="sldNum" sz="quarter" idx="12"/>
          </p:nvPr>
        </p:nvSpPr>
        <p:spPr/>
        <p:txBody>
          <a:bodyPr/>
          <a:lstStyle/>
          <a:p>
            <a:fld id="{7A20EABB-3FF9-4552-93EF-C146E914E8A5}" type="slidenum">
              <a:rPr lang="en-US" smtClean="0"/>
              <a:t>‹#›</a:t>
            </a:fld>
            <a:endParaRPr lang="en-US"/>
          </a:p>
        </p:txBody>
      </p:sp>
    </p:spTree>
    <p:extLst>
      <p:ext uri="{BB962C8B-B14F-4D97-AF65-F5344CB8AC3E}">
        <p14:creationId xmlns:p14="http://schemas.microsoft.com/office/powerpoint/2010/main" val="719116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374EF-490C-C856-C97E-AAA23DADFCDC}"/>
              </a:ext>
            </a:extLst>
          </p:cNvPr>
          <p:cNvSpPr>
            <a:spLocks noGrp="1"/>
          </p:cNvSpPr>
          <p:nvPr>
            <p:ph type="title"/>
          </p:nvPr>
        </p:nvSpPr>
        <p:spPr/>
        <p:txBody>
          <a:bodyPr/>
          <a:lstStyle/>
          <a:p>
            <a:r>
              <a:rPr lang="en-US"/>
              <a:t>Click to edit Master title style</a:t>
            </a:r>
            <a:endParaRPr lang="en-KE"/>
          </a:p>
        </p:txBody>
      </p:sp>
      <p:sp>
        <p:nvSpPr>
          <p:cNvPr id="3" name="Content Placeholder 2">
            <a:extLst>
              <a:ext uri="{FF2B5EF4-FFF2-40B4-BE49-F238E27FC236}">
                <a16:creationId xmlns:a16="http://schemas.microsoft.com/office/drawing/2014/main" id="{D088D518-1072-EB20-0426-C55E7CDB8C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Content Placeholder 3">
            <a:extLst>
              <a:ext uri="{FF2B5EF4-FFF2-40B4-BE49-F238E27FC236}">
                <a16:creationId xmlns:a16="http://schemas.microsoft.com/office/drawing/2014/main" id="{B39DAAA6-367F-FDAA-8235-BD65D46555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5" name="Date Placeholder 4">
            <a:extLst>
              <a:ext uri="{FF2B5EF4-FFF2-40B4-BE49-F238E27FC236}">
                <a16:creationId xmlns:a16="http://schemas.microsoft.com/office/drawing/2014/main" id="{E18CAEF4-81EC-1FFA-17CF-8B2F3A64AB12}"/>
              </a:ext>
            </a:extLst>
          </p:cNvPr>
          <p:cNvSpPr>
            <a:spLocks noGrp="1"/>
          </p:cNvSpPr>
          <p:nvPr>
            <p:ph type="dt" sz="half" idx="10"/>
          </p:nvPr>
        </p:nvSpPr>
        <p:spPr/>
        <p:txBody>
          <a:bodyPr/>
          <a:lstStyle/>
          <a:p>
            <a:fld id="{1E5C6F68-7AE1-44A8-B6F5-AE93D9A88521}" type="datetimeFigureOut">
              <a:rPr lang="en-KE" smtClean="0"/>
              <a:t>03/01/2025</a:t>
            </a:fld>
            <a:endParaRPr lang="en-KE"/>
          </a:p>
        </p:txBody>
      </p:sp>
      <p:sp>
        <p:nvSpPr>
          <p:cNvPr id="6" name="Footer Placeholder 5">
            <a:extLst>
              <a:ext uri="{FF2B5EF4-FFF2-40B4-BE49-F238E27FC236}">
                <a16:creationId xmlns:a16="http://schemas.microsoft.com/office/drawing/2014/main" id="{B48C2DA2-7B9E-4BE1-DEFF-A7AA363E488E}"/>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BF9FD531-FDA6-6D05-D387-6E0D4683F2DF}"/>
              </a:ext>
            </a:extLst>
          </p:cNvPr>
          <p:cNvSpPr>
            <a:spLocks noGrp="1"/>
          </p:cNvSpPr>
          <p:nvPr>
            <p:ph type="sldNum" sz="quarter" idx="12"/>
          </p:nvPr>
        </p:nvSpPr>
        <p:spPr/>
        <p:txBody>
          <a:bodyPr/>
          <a:lstStyle/>
          <a:p>
            <a:fld id="{6A168841-2E6F-41BB-ADC6-E1655DA3D6C9}" type="slidenum">
              <a:rPr lang="en-KE" smtClean="0"/>
              <a:t>‹#›</a:t>
            </a:fld>
            <a:endParaRPr lang="en-KE"/>
          </a:p>
        </p:txBody>
      </p:sp>
    </p:spTree>
    <p:extLst>
      <p:ext uri="{BB962C8B-B14F-4D97-AF65-F5344CB8AC3E}">
        <p14:creationId xmlns:p14="http://schemas.microsoft.com/office/powerpoint/2010/main" val="20931390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84BBAA-F4FE-6AD0-EE1D-61BC34BD55BA}"/>
              </a:ext>
            </a:extLst>
          </p:cNvPr>
          <p:cNvSpPr>
            <a:spLocks noGrp="1"/>
          </p:cNvSpPr>
          <p:nvPr>
            <p:ph type="dt" sz="half" idx="10"/>
          </p:nvPr>
        </p:nvSpPr>
        <p:spPr/>
        <p:txBody>
          <a:bodyPr/>
          <a:lstStyle/>
          <a:p>
            <a:fld id="{3F5E07F1-7D59-45A5-9563-68C35F59EBA3}" type="datetimeFigureOut">
              <a:rPr lang="en-US" smtClean="0"/>
              <a:t>1/3/2025</a:t>
            </a:fld>
            <a:endParaRPr lang="en-US"/>
          </a:p>
        </p:txBody>
      </p:sp>
      <p:sp>
        <p:nvSpPr>
          <p:cNvPr id="3" name="Footer Placeholder 2">
            <a:extLst>
              <a:ext uri="{FF2B5EF4-FFF2-40B4-BE49-F238E27FC236}">
                <a16:creationId xmlns:a16="http://schemas.microsoft.com/office/drawing/2014/main" id="{F2B1F9D0-B544-313C-53CA-F3B118395D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0DFF45-FEFA-46A0-C7A4-E28778126890}"/>
              </a:ext>
            </a:extLst>
          </p:cNvPr>
          <p:cNvSpPr>
            <a:spLocks noGrp="1"/>
          </p:cNvSpPr>
          <p:nvPr>
            <p:ph type="sldNum" sz="quarter" idx="12"/>
          </p:nvPr>
        </p:nvSpPr>
        <p:spPr/>
        <p:txBody>
          <a:bodyPr/>
          <a:lstStyle/>
          <a:p>
            <a:fld id="{7A20EABB-3FF9-4552-93EF-C146E914E8A5}" type="slidenum">
              <a:rPr lang="en-US" smtClean="0"/>
              <a:t>‹#›</a:t>
            </a:fld>
            <a:endParaRPr lang="en-US"/>
          </a:p>
        </p:txBody>
      </p:sp>
    </p:spTree>
    <p:extLst>
      <p:ext uri="{BB962C8B-B14F-4D97-AF65-F5344CB8AC3E}">
        <p14:creationId xmlns:p14="http://schemas.microsoft.com/office/powerpoint/2010/main" val="19306504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0DCD7-76E3-5735-5B5A-CD5EFE1650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B8FA63-D0EA-38E8-DC0D-BC5ED72FA2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27E1D0-270A-9DD6-F566-589078ECB2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F0DC18-A28D-FE98-1B24-2D9A6FD21049}"/>
              </a:ext>
            </a:extLst>
          </p:cNvPr>
          <p:cNvSpPr>
            <a:spLocks noGrp="1"/>
          </p:cNvSpPr>
          <p:nvPr>
            <p:ph type="dt" sz="half" idx="10"/>
          </p:nvPr>
        </p:nvSpPr>
        <p:spPr/>
        <p:txBody>
          <a:bodyPr/>
          <a:lstStyle/>
          <a:p>
            <a:fld id="{3F5E07F1-7D59-45A5-9563-68C35F59EBA3}" type="datetimeFigureOut">
              <a:rPr lang="en-US" smtClean="0"/>
              <a:t>1/3/2025</a:t>
            </a:fld>
            <a:endParaRPr lang="en-US"/>
          </a:p>
        </p:txBody>
      </p:sp>
      <p:sp>
        <p:nvSpPr>
          <p:cNvPr id="6" name="Footer Placeholder 5">
            <a:extLst>
              <a:ext uri="{FF2B5EF4-FFF2-40B4-BE49-F238E27FC236}">
                <a16:creationId xmlns:a16="http://schemas.microsoft.com/office/drawing/2014/main" id="{64B91565-9F45-BC9D-F0E0-01B3397701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8508A4-B502-C9E0-A059-D63381E1ADC7}"/>
              </a:ext>
            </a:extLst>
          </p:cNvPr>
          <p:cNvSpPr>
            <a:spLocks noGrp="1"/>
          </p:cNvSpPr>
          <p:nvPr>
            <p:ph type="sldNum" sz="quarter" idx="12"/>
          </p:nvPr>
        </p:nvSpPr>
        <p:spPr/>
        <p:txBody>
          <a:bodyPr/>
          <a:lstStyle/>
          <a:p>
            <a:fld id="{7A20EABB-3FF9-4552-93EF-C146E914E8A5}" type="slidenum">
              <a:rPr lang="en-US" smtClean="0"/>
              <a:t>‹#›</a:t>
            </a:fld>
            <a:endParaRPr lang="en-US"/>
          </a:p>
        </p:txBody>
      </p:sp>
    </p:spTree>
    <p:extLst>
      <p:ext uri="{BB962C8B-B14F-4D97-AF65-F5344CB8AC3E}">
        <p14:creationId xmlns:p14="http://schemas.microsoft.com/office/powerpoint/2010/main" val="35845740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0EA8B-B606-1726-6FD1-EFA59BA04F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8F0206-5E25-4518-0A16-9AC0B66EEA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C0A3CD-4E3E-86D3-51E2-C71AE01AE4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47E413-52F6-5234-B8FF-81E5BCE899A9}"/>
              </a:ext>
            </a:extLst>
          </p:cNvPr>
          <p:cNvSpPr>
            <a:spLocks noGrp="1"/>
          </p:cNvSpPr>
          <p:nvPr>
            <p:ph type="dt" sz="half" idx="10"/>
          </p:nvPr>
        </p:nvSpPr>
        <p:spPr/>
        <p:txBody>
          <a:bodyPr/>
          <a:lstStyle/>
          <a:p>
            <a:fld id="{3F5E07F1-7D59-45A5-9563-68C35F59EBA3}" type="datetimeFigureOut">
              <a:rPr lang="en-US" smtClean="0"/>
              <a:t>1/3/2025</a:t>
            </a:fld>
            <a:endParaRPr lang="en-US"/>
          </a:p>
        </p:txBody>
      </p:sp>
      <p:sp>
        <p:nvSpPr>
          <p:cNvPr id="6" name="Footer Placeholder 5">
            <a:extLst>
              <a:ext uri="{FF2B5EF4-FFF2-40B4-BE49-F238E27FC236}">
                <a16:creationId xmlns:a16="http://schemas.microsoft.com/office/drawing/2014/main" id="{AEBC7FAC-74F7-59CB-FB5F-7EF099D78B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1F96EA-E3BA-7208-1BC4-83551808EBF8}"/>
              </a:ext>
            </a:extLst>
          </p:cNvPr>
          <p:cNvSpPr>
            <a:spLocks noGrp="1"/>
          </p:cNvSpPr>
          <p:nvPr>
            <p:ph type="sldNum" sz="quarter" idx="12"/>
          </p:nvPr>
        </p:nvSpPr>
        <p:spPr/>
        <p:txBody>
          <a:bodyPr/>
          <a:lstStyle/>
          <a:p>
            <a:fld id="{7A20EABB-3FF9-4552-93EF-C146E914E8A5}" type="slidenum">
              <a:rPr lang="en-US" smtClean="0"/>
              <a:t>‹#›</a:t>
            </a:fld>
            <a:endParaRPr lang="en-US"/>
          </a:p>
        </p:txBody>
      </p:sp>
    </p:spTree>
    <p:extLst>
      <p:ext uri="{BB962C8B-B14F-4D97-AF65-F5344CB8AC3E}">
        <p14:creationId xmlns:p14="http://schemas.microsoft.com/office/powerpoint/2010/main" val="35561277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2B94-D72B-0EC6-38B4-2932AEBBDC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4C4951-B9BC-C8FD-1B76-8AE0C08FB2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F3F1A5-C526-17EC-9156-BCD53D425199}"/>
              </a:ext>
            </a:extLst>
          </p:cNvPr>
          <p:cNvSpPr>
            <a:spLocks noGrp="1"/>
          </p:cNvSpPr>
          <p:nvPr>
            <p:ph type="dt" sz="half" idx="10"/>
          </p:nvPr>
        </p:nvSpPr>
        <p:spPr/>
        <p:txBody>
          <a:bodyPr/>
          <a:lstStyle/>
          <a:p>
            <a:fld id="{3F5E07F1-7D59-45A5-9563-68C35F59EBA3}" type="datetimeFigureOut">
              <a:rPr lang="en-US" smtClean="0"/>
              <a:t>1/3/2025</a:t>
            </a:fld>
            <a:endParaRPr lang="en-US"/>
          </a:p>
        </p:txBody>
      </p:sp>
      <p:sp>
        <p:nvSpPr>
          <p:cNvPr id="5" name="Footer Placeholder 4">
            <a:extLst>
              <a:ext uri="{FF2B5EF4-FFF2-40B4-BE49-F238E27FC236}">
                <a16:creationId xmlns:a16="http://schemas.microsoft.com/office/drawing/2014/main" id="{7F69FD51-6B16-01E1-FD82-87CA4B7112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2783A1-BD9A-E92E-D383-CA9097792E5D}"/>
              </a:ext>
            </a:extLst>
          </p:cNvPr>
          <p:cNvSpPr>
            <a:spLocks noGrp="1"/>
          </p:cNvSpPr>
          <p:nvPr>
            <p:ph type="sldNum" sz="quarter" idx="12"/>
          </p:nvPr>
        </p:nvSpPr>
        <p:spPr/>
        <p:txBody>
          <a:bodyPr/>
          <a:lstStyle/>
          <a:p>
            <a:fld id="{7A20EABB-3FF9-4552-93EF-C146E914E8A5}" type="slidenum">
              <a:rPr lang="en-US" smtClean="0"/>
              <a:t>‹#›</a:t>
            </a:fld>
            <a:endParaRPr lang="en-US"/>
          </a:p>
        </p:txBody>
      </p:sp>
    </p:spTree>
    <p:extLst>
      <p:ext uri="{BB962C8B-B14F-4D97-AF65-F5344CB8AC3E}">
        <p14:creationId xmlns:p14="http://schemas.microsoft.com/office/powerpoint/2010/main" val="17492918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25EB65-9392-B641-16FF-B9728CFDD4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7E0772-BE3A-FB0E-0C36-48BE65D697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9DB3FC-0B75-A351-0AB3-345606F714DD}"/>
              </a:ext>
            </a:extLst>
          </p:cNvPr>
          <p:cNvSpPr>
            <a:spLocks noGrp="1"/>
          </p:cNvSpPr>
          <p:nvPr>
            <p:ph type="dt" sz="half" idx="10"/>
          </p:nvPr>
        </p:nvSpPr>
        <p:spPr/>
        <p:txBody>
          <a:bodyPr/>
          <a:lstStyle/>
          <a:p>
            <a:fld id="{3F5E07F1-7D59-45A5-9563-68C35F59EBA3}" type="datetimeFigureOut">
              <a:rPr lang="en-US" smtClean="0"/>
              <a:t>1/3/2025</a:t>
            </a:fld>
            <a:endParaRPr lang="en-US"/>
          </a:p>
        </p:txBody>
      </p:sp>
      <p:sp>
        <p:nvSpPr>
          <p:cNvPr id="5" name="Footer Placeholder 4">
            <a:extLst>
              <a:ext uri="{FF2B5EF4-FFF2-40B4-BE49-F238E27FC236}">
                <a16:creationId xmlns:a16="http://schemas.microsoft.com/office/drawing/2014/main" id="{972536EC-DFEB-96F3-50FD-8370F31B72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376E4C-21FE-0563-9A63-9B0DEB4D2A1F}"/>
              </a:ext>
            </a:extLst>
          </p:cNvPr>
          <p:cNvSpPr>
            <a:spLocks noGrp="1"/>
          </p:cNvSpPr>
          <p:nvPr>
            <p:ph type="sldNum" sz="quarter" idx="12"/>
          </p:nvPr>
        </p:nvSpPr>
        <p:spPr/>
        <p:txBody>
          <a:bodyPr/>
          <a:lstStyle/>
          <a:p>
            <a:fld id="{7A20EABB-3FF9-4552-93EF-C146E914E8A5}" type="slidenum">
              <a:rPr lang="en-US" smtClean="0"/>
              <a:t>‹#›</a:t>
            </a:fld>
            <a:endParaRPr lang="en-US"/>
          </a:p>
        </p:txBody>
      </p:sp>
    </p:spTree>
    <p:extLst>
      <p:ext uri="{BB962C8B-B14F-4D97-AF65-F5344CB8AC3E}">
        <p14:creationId xmlns:p14="http://schemas.microsoft.com/office/powerpoint/2010/main" val="2122238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8D30A-41F8-AD5B-21CF-E946FD962D07}"/>
              </a:ext>
            </a:extLst>
          </p:cNvPr>
          <p:cNvSpPr>
            <a:spLocks noGrp="1"/>
          </p:cNvSpPr>
          <p:nvPr>
            <p:ph type="title"/>
          </p:nvPr>
        </p:nvSpPr>
        <p:spPr>
          <a:xfrm>
            <a:off x="839788" y="365125"/>
            <a:ext cx="10515600" cy="1325563"/>
          </a:xfrm>
        </p:spPr>
        <p:txBody>
          <a:bodyPr/>
          <a:lstStyle/>
          <a:p>
            <a:r>
              <a:rPr lang="en-US"/>
              <a:t>Click to edit Master title style</a:t>
            </a:r>
            <a:endParaRPr lang="en-KE"/>
          </a:p>
        </p:txBody>
      </p:sp>
      <p:sp>
        <p:nvSpPr>
          <p:cNvPr id="3" name="Text Placeholder 2">
            <a:extLst>
              <a:ext uri="{FF2B5EF4-FFF2-40B4-BE49-F238E27FC236}">
                <a16:creationId xmlns:a16="http://schemas.microsoft.com/office/drawing/2014/main" id="{6BF8ACE5-43E6-3D7D-2762-CE63CC0FEB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05B5E8-67A8-8A3D-C489-45BC37E70A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5" name="Text Placeholder 4">
            <a:extLst>
              <a:ext uri="{FF2B5EF4-FFF2-40B4-BE49-F238E27FC236}">
                <a16:creationId xmlns:a16="http://schemas.microsoft.com/office/drawing/2014/main" id="{6C2E9FDC-F720-FDB1-C303-6D1F619AF3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B2F18A-A202-3433-9076-6C5A470970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7" name="Date Placeholder 6">
            <a:extLst>
              <a:ext uri="{FF2B5EF4-FFF2-40B4-BE49-F238E27FC236}">
                <a16:creationId xmlns:a16="http://schemas.microsoft.com/office/drawing/2014/main" id="{71027CF9-C7EC-DEEF-1117-2A35C4CC1C43}"/>
              </a:ext>
            </a:extLst>
          </p:cNvPr>
          <p:cNvSpPr>
            <a:spLocks noGrp="1"/>
          </p:cNvSpPr>
          <p:nvPr>
            <p:ph type="dt" sz="half" idx="10"/>
          </p:nvPr>
        </p:nvSpPr>
        <p:spPr/>
        <p:txBody>
          <a:bodyPr/>
          <a:lstStyle/>
          <a:p>
            <a:fld id="{1E5C6F68-7AE1-44A8-B6F5-AE93D9A88521}" type="datetimeFigureOut">
              <a:rPr lang="en-KE" smtClean="0"/>
              <a:t>03/01/2025</a:t>
            </a:fld>
            <a:endParaRPr lang="en-KE"/>
          </a:p>
        </p:txBody>
      </p:sp>
      <p:sp>
        <p:nvSpPr>
          <p:cNvPr id="8" name="Footer Placeholder 7">
            <a:extLst>
              <a:ext uri="{FF2B5EF4-FFF2-40B4-BE49-F238E27FC236}">
                <a16:creationId xmlns:a16="http://schemas.microsoft.com/office/drawing/2014/main" id="{0EF49B7F-82C6-AA47-3F7D-C80C3138DD58}"/>
              </a:ext>
            </a:extLst>
          </p:cNvPr>
          <p:cNvSpPr>
            <a:spLocks noGrp="1"/>
          </p:cNvSpPr>
          <p:nvPr>
            <p:ph type="ftr" sz="quarter" idx="11"/>
          </p:nvPr>
        </p:nvSpPr>
        <p:spPr/>
        <p:txBody>
          <a:bodyPr/>
          <a:lstStyle/>
          <a:p>
            <a:endParaRPr lang="en-KE"/>
          </a:p>
        </p:txBody>
      </p:sp>
      <p:sp>
        <p:nvSpPr>
          <p:cNvPr id="9" name="Slide Number Placeholder 8">
            <a:extLst>
              <a:ext uri="{FF2B5EF4-FFF2-40B4-BE49-F238E27FC236}">
                <a16:creationId xmlns:a16="http://schemas.microsoft.com/office/drawing/2014/main" id="{D1DCC59F-9721-246E-E08D-6E5708FDD861}"/>
              </a:ext>
            </a:extLst>
          </p:cNvPr>
          <p:cNvSpPr>
            <a:spLocks noGrp="1"/>
          </p:cNvSpPr>
          <p:nvPr>
            <p:ph type="sldNum" sz="quarter" idx="12"/>
          </p:nvPr>
        </p:nvSpPr>
        <p:spPr/>
        <p:txBody>
          <a:bodyPr/>
          <a:lstStyle/>
          <a:p>
            <a:fld id="{6A168841-2E6F-41BB-ADC6-E1655DA3D6C9}" type="slidenum">
              <a:rPr lang="en-KE" smtClean="0"/>
              <a:t>‹#›</a:t>
            </a:fld>
            <a:endParaRPr lang="en-KE"/>
          </a:p>
        </p:txBody>
      </p:sp>
    </p:spTree>
    <p:extLst>
      <p:ext uri="{BB962C8B-B14F-4D97-AF65-F5344CB8AC3E}">
        <p14:creationId xmlns:p14="http://schemas.microsoft.com/office/powerpoint/2010/main" val="3312906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90125-9794-6F3E-0963-BB086006CF5F}"/>
              </a:ext>
            </a:extLst>
          </p:cNvPr>
          <p:cNvSpPr>
            <a:spLocks noGrp="1"/>
          </p:cNvSpPr>
          <p:nvPr>
            <p:ph type="title"/>
          </p:nvPr>
        </p:nvSpPr>
        <p:spPr/>
        <p:txBody>
          <a:bodyPr/>
          <a:lstStyle/>
          <a:p>
            <a:r>
              <a:rPr lang="en-US"/>
              <a:t>Click to edit Master title style</a:t>
            </a:r>
            <a:endParaRPr lang="en-KE"/>
          </a:p>
        </p:txBody>
      </p:sp>
      <p:sp>
        <p:nvSpPr>
          <p:cNvPr id="3" name="Date Placeholder 2">
            <a:extLst>
              <a:ext uri="{FF2B5EF4-FFF2-40B4-BE49-F238E27FC236}">
                <a16:creationId xmlns:a16="http://schemas.microsoft.com/office/drawing/2014/main" id="{D39406BD-7A82-72BA-7D28-B3820D0DFACA}"/>
              </a:ext>
            </a:extLst>
          </p:cNvPr>
          <p:cNvSpPr>
            <a:spLocks noGrp="1"/>
          </p:cNvSpPr>
          <p:nvPr>
            <p:ph type="dt" sz="half" idx="10"/>
          </p:nvPr>
        </p:nvSpPr>
        <p:spPr/>
        <p:txBody>
          <a:bodyPr/>
          <a:lstStyle/>
          <a:p>
            <a:fld id="{1E5C6F68-7AE1-44A8-B6F5-AE93D9A88521}" type="datetimeFigureOut">
              <a:rPr lang="en-KE" smtClean="0"/>
              <a:t>03/01/2025</a:t>
            </a:fld>
            <a:endParaRPr lang="en-KE"/>
          </a:p>
        </p:txBody>
      </p:sp>
      <p:sp>
        <p:nvSpPr>
          <p:cNvPr id="4" name="Footer Placeholder 3">
            <a:extLst>
              <a:ext uri="{FF2B5EF4-FFF2-40B4-BE49-F238E27FC236}">
                <a16:creationId xmlns:a16="http://schemas.microsoft.com/office/drawing/2014/main" id="{6F74DE94-403F-CBC4-62D9-CBD08233AC98}"/>
              </a:ext>
            </a:extLst>
          </p:cNvPr>
          <p:cNvSpPr>
            <a:spLocks noGrp="1"/>
          </p:cNvSpPr>
          <p:nvPr>
            <p:ph type="ftr" sz="quarter" idx="11"/>
          </p:nvPr>
        </p:nvSpPr>
        <p:spPr/>
        <p:txBody>
          <a:bodyPr/>
          <a:lstStyle/>
          <a:p>
            <a:endParaRPr lang="en-KE"/>
          </a:p>
        </p:txBody>
      </p:sp>
      <p:sp>
        <p:nvSpPr>
          <p:cNvPr id="5" name="Slide Number Placeholder 4">
            <a:extLst>
              <a:ext uri="{FF2B5EF4-FFF2-40B4-BE49-F238E27FC236}">
                <a16:creationId xmlns:a16="http://schemas.microsoft.com/office/drawing/2014/main" id="{B49C6CF4-3409-8C95-D4D0-E643A4BE5F7A}"/>
              </a:ext>
            </a:extLst>
          </p:cNvPr>
          <p:cNvSpPr>
            <a:spLocks noGrp="1"/>
          </p:cNvSpPr>
          <p:nvPr>
            <p:ph type="sldNum" sz="quarter" idx="12"/>
          </p:nvPr>
        </p:nvSpPr>
        <p:spPr/>
        <p:txBody>
          <a:bodyPr/>
          <a:lstStyle/>
          <a:p>
            <a:fld id="{6A168841-2E6F-41BB-ADC6-E1655DA3D6C9}" type="slidenum">
              <a:rPr lang="en-KE" smtClean="0"/>
              <a:t>‹#›</a:t>
            </a:fld>
            <a:endParaRPr lang="en-KE"/>
          </a:p>
        </p:txBody>
      </p:sp>
    </p:spTree>
    <p:extLst>
      <p:ext uri="{BB962C8B-B14F-4D97-AF65-F5344CB8AC3E}">
        <p14:creationId xmlns:p14="http://schemas.microsoft.com/office/powerpoint/2010/main" val="3543010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88BD3B-6B2E-6228-6456-67C5175285BB}"/>
              </a:ext>
            </a:extLst>
          </p:cNvPr>
          <p:cNvSpPr>
            <a:spLocks noGrp="1"/>
          </p:cNvSpPr>
          <p:nvPr>
            <p:ph type="dt" sz="half" idx="10"/>
          </p:nvPr>
        </p:nvSpPr>
        <p:spPr/>
        <p:txBody>
          <a:bodyPr/>
          <a:lstStyle/>
          <a:p>
            <a:fld id="{1E5C6F68-7AE1-44A8-B6F5-AE93D9A88521}" type="datetimeFigureOut">
              <a:rPr lang="en-KE" smtClean="0"/>
              <a:t>03/01/2025</a:t>
            </a:fld>
            <a:endParaRPr lang="en-KE"/>
          </a:p>
        </p:txBody>
      </p:sp>
      <p:sp>
        <p:nvSpPr>
          <p:cNvPr id="3" name="Footer Placeholder 2">
            <a:extLst>
              <a:ext uri="{FF2B5EF4-FFF2-40B4-BE49-F238E27FC236}">
                <a16:creationId xmlns:a16="http://schemas.microsoft.com/office/drawing/2014/main" id="{BFD31BF3-E337-298E-26A1-B360E7A1E0F1}"/>
              </a:ext>
            </a:extLst>
          </p:cNvPr>
          <p:cNvSpPr>
            <a:spLocks noGrp="1"/>
          </p:cNvSpPr>
          <p:nvPr>
            <p:ph type="ftr" sz="quarter" idx="11"/>
          </p:nvPr>
        </p:nvSpPr>
        <p:spPr/>
        <p:txBody>
          <a:bodyPr/>
          <a:lstStyle/>
          <a:p>
            <a:endParaRPr lang="en-KE"/>
          </a:p>
        </p:txBody>
      </p:sp>
      <p:sp>
        <p:nvSpPr>
          <p:cNvPr id="4" name="Slide Number Placeholder 3">
            <a:extLst>
              <a:ext uri="{FF2B5EF4-FFF2-40B4-BE49-F238E27FC236}">
                <a16:creationId xmlns:a16="http://schemas.microsoft.com/office/drawing/2014/main" id="{69FA1084-6430-44D0-BF62-70922752E036}"/>
              </a:ext>
            </a:extLst>
          </p:cNvPr>
          <p:cNvSpPr>
            <a:spLocks noGrp="1"/>
          </p:cNvSpPr>
          <p:nvPr>
            <p:ph type="sldNum" sz="quarter" idx="12"/>
          </p:nvPr>
        </p:nvSpPr>
        <p:spPr/>
        <p:txBody>
          <a:bodyPr/>
          <a:lstStyle/>
          <a:p>
            <a:fld id="{6A168841-2E6F-41BB-ADC6-E1655DA3D6C9}" type="slidenum">
              <a:rPr lang="en-KE" smtClean="0"/>
              <a:t>‹#›</a:t>
            </a:fld>
            <a:endParaRPr lang="en-KE"/>
          </a:p>
        </p:txBody>
      </p:sp>
      <p:pic>
        <p:nvPicPr>
          <p:cNvPr id="6" name="Picture 5" descr="A circular diagram of different agricultural symbols&#10;&#10;Description automatically generated with medium confidence">
            <a:extLst>
              <a:ext uri="{FF2B5EF4-FFF2-40B4-BE49-F238E27FC236}">
                <a16:creationId xmlns:a16="http://schemas.microsoft.com/office/drawing/2014/main" id="{0A85209A-B0A9-BAB9-6F24-378E967B82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5473" y="-73891"/>
            <a:ext cx="1865745" cy="1865745"/>
          </a:xfrm>
          <a:prstGeom prst="rect">
            <a:avLst/>
          </a:prstGeom>
        </p:spPr>
      </p:pic>
    </p:spTree>
    <p:extLst>
      <p:ext uri="{BB962C8B-B14F-4D97-AF65-F5344CB8AC3E}">
        <p14:creationId xmlns:p14="http://schemas.microsoft.com/office/powerpoint/2010/main" val="41861258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80F75-935B-57C2-AA69-A2B514EE80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KE"/>
          </a:p>
        </p:txBody>
      </p:sp>
      <p:sp>
        <p:nvSpPr>
          <p:cNvPr id="3" name="Content Placeholder 2">
            <a:extLst>
              <a:ext uri="{FF2B5EF4-FFF2-40B4-BE49-F238E27FC236}">
                <a16:creationId xmlns:a16="http://schemas.microsoft.com/office/drawing/2014/main" id="{B2057F9A-A00A-3F90-BF70-E18BA7E8CE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Text Placeholder 3">
            <a:extLst>
              <a:ext uri="{FF2B5EF4-FFF2-40B4-BE49-F238E27FC236}">
                <a16:creationId xmlns:a16="http://schemas.microsoft.com/office/drawing/2014/main" id="{76EA8526-C9CA-1A78-08B7-4E1B7B5C2E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015C35-28A7-90C9-D5F2-CCE4C7C369B6}"/>
              </a:ext>
            </a:extLst>
          </p:cNvPr>
          <p:cNvSpPr>
            <a:spLocks noGrp="1"/>
          </p:cNvSpPr>
          <p:nvPr>
            <p:ph type="dt" sz="half" idx="10"/>
          </p:nvPr>
        </p:nvSpPr>
        <p:spPr/>
        <p:txBody>
          <a:bodyPr/>
          <a:lstStyle/>
          <a:p>
            <a:fld id="{1E5C6F68-7AE1-44A8-B6F5-AE93D9A88521}" type="datetimeFigureOut">
              <a:rPr lang="en-KE" smtClean="0"/>
              <a:t>03/01/2025</a:t>
            </a:fld>
            <a:endParaRPr lang="en-KE"/>
          </a:p>
        </p:txBody>
      </p:sp>
      <p:sp>
        <p:nvSpPr>
          <p:cNvPr id="6" name="Footer Placeholder 5">
            <a:extLst>
              <a:ext uri="{FF2B5EF4-FFF2-40B4-BE49-F238E27FC236}">
                <a16:creationId xmlns:a16="http://schemas.microsoft.com/office/drawing/2014/main" id="{5656D5BB-46B3-3408-2E0A-589D9E26F54B}"/>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1F839843-9B93-F4AE-418A-CBA5B27F9664}"/>
              </a:ext>
            </a:extLst>
          </p:cNvPr>
          <p:cNvSpPr>
            <a:spLocks noGrp="1"/>
          </p:cNvSpPr>
          <p:nvPr>
            <p:ph type="sldNum" sz="quarter" idx="12"/>
          </p:nvPr>
        </p:nvSpPr>
        <p:spPr/>
        <p:txBody>
          <a:bodyPr/>
          <a:lstStyle/>
          <a:p>
            <a:fld id="{6A168841-2E6F-41BB-ADC6-E1655DA3D6C9}" type="slidenum">
              <a:rPr lang="en-KE" smtClean="0"/>
              <a:t>‹#›</a:t>
            </a:fld>
            <a:endParaRPr lang="en-KE"/>
          </a:p>
        </p:txBody>
      </p:sp>
    </p:spTree>
    <p:extLst>
      <p:ext uri="{BB962C8B-B14F-4D97-AF65-F5344CB8AC3E}">
        <p14:creationId xmlns:p14="http://schemas.microsoft.com/office/powerpoint/2010/main" val="830090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B241C-AB59-0814-2CB0-1AF01E7B34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KE"/>
          </a:p>
        </p:txBody>
      </p:sp>
      <p:sp>
        <p:nvSpPr>
          <p:cNvPr id="3" name="Picture Placeholder 2">
            <a:extLst>
              <a:ext uri="{FF2B5EF4-FFF2-40B4-BE49-F238E27FC236}">
                <a16:creationId xmlns:a16="http://schemas.microsoft.com/office/drawing/2014/main" id="{67AD210F-B91A-9C95-93C2-A95DAD4852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KE"/>
          </a:p>
        </p:txBody>
      </p:sp>
      <p:sp>
        <p:nvSpPr>
          <p:cNvPr id="4" name="Text Placeholder 3">
            <a:extLst>
              <a:ext uri="{FF2B5EF4-FFF2-40B4-BE49-F238E27FC236}">
                <a16:creationId xmlns:a16="http://schemas.microsoft.com/office/drawing/2014/main" id="{D96D7CB3-870C-8047-4689-D11439AA11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99CA5F-A40F-9385-A408-0C61C283783E}"/>
              </a:ext>
            </a:extLst>
          </p:cNvPr>
          <p:cNvSpPr>
            <a:spLocks noGrp="1"/>
          </p:cNvSpPr>
          <p:nvPr>
            <p:ph type="dt" sz="half" idx="10"/>
          </p:nvPr>
        </p:nvSpPr>
        <p:spPr/>
        <p:txBody>
          <a:bodyPr/>
          <a:lstStyle/>
          <a:p>
            <a:fld id="{1E5C6F68-7AE1-44A8-B6F5-AE93D9A88521}" type="datetimeFigureOut">
              <a:rPr lang="en-KE" smtClean="0"/>
              <a:t>03/01/2025</a:t>
            </a:fld>
            <a:endParaRPr lang="en-KE"/>
          </a:p>
        </p:txBody>
      </p:sp>
      <p:sp>
        <p:nvSpPr>
          <p:cNvPr id="6" name="Footer Placeholder 5">
            <a:extLst>
              <a:ext uri="{FF2B5EF4-FFF2-40B4-BE49-F238E27FC236}">
                <a16:creationId xmlns:a16="http://schemas.microsoft.com/office/drawing/2014/main" id="{C665FF36-8A71-F418-6940-A824F6780FA2}"/>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B6A8D674-F807-F966-C01E-22E13721C0C0}"/>
              </a:ext>
            </a:extLst>
          </p:cNvPr>
          <p:cNvSpPr>
            <a:spLocks noGrp="1"/>
          </p:cNvSpPr>
          <p:nvPr>
            <p:ph type="sldNum" sz="quarter" idx="12"/>
          </p:nvPr>
        </p:nvSpPr>
        <p:spPr/>
        <p:txBody>
          <a:bodyPr/>
          <a:lstStyle/>
          <a:p>
            <a:fld id="{6A168841-2E6F-41BB-ADC6-E1655DA3D6C9}" type="slidenum">
              <a:rPr lang="en-KE" smtClean="0"/>
              <a:t>‹#›</a:t>
            </a:fld>
            <a:endParaRPr lang="en-KE"/>
          </a:p>
        </p:txBody>
      </p:sp>
    </p:spTree>
    <p:extLst>
      <p:ext uri="{BB962C8B-B14F-4D97-AF65-F5344CB8AC3E}">
        <p14:creationId xmlns:p14="http://schemas.microsoft.com/office/powerpoint/2010/main" val="2256801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6FE8AC-9646-297F-31B7-BFF5FC176B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KE"/>
          </a:p>
        </p:txBody>
      </p:sp>
      <p:sp>
        <p:nvSpPr>
          <p:cNvPr id="3" name="Text Placeholder 2">
            <a:extLst>
              <a:ext uri="{FF2B5EF4-FFF2-40B4-BE49-F238E27FC236}">
                <a16:creationId xmlns:a16="http://schemas.microsoft.com/office/drawing/2014/main" id="{CD8C49EA-549B-3EDE-D6E1-4B99E951FD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3FC19E8F-4CA1-2D36-BA2B-BABC98C915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5C6F68-7AE1-44A8-B6F5-AE93D9A88521}" type="datetimeFigureOut">
              <a:rPr lang="en-KE" smtClean="0"/>
              <a:t>03/01/2025</a:t>
            </a:fld>
            <a:endParaRPr lang="en-KE"/>
          </a:p>
        </p:txBody>
      </p:sp>
      <p:sp>
        <p:nvSpPr>
          <p:cNvPr id="5" name="Footer Placeholder 4">
            <a:extLst>
              <a:ext uri="{FF2B5EF4-FFF2-40B4-BE49-F238E27FC236}">
                <a16:creationId xmlns:a16="http://schemas.microsoft.com/office/drawing/2014/main" id="{0FE3DC04-ED14-7DE1-FCA9-4BD69EFC38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KE"/>
          </a:p>
        </p:txBody>
      </p:sp>
      <p:sp>
        <p:nvSpPr>
          <p:cNvPr id="6" name="Slide Number Placeholder 5">
            <a:extLst>
              <a:ext uri="{FF2B5EF4-FFF2-40B4-BE49-F238E27FC236}">
                <a16:creationId xmlns:a16="http://schemas.microsoft.com/office/drawing/2014/main" id="{B8C438BA-DFE2-CBBE-45C6-CC5E51F376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168841-2E6F-41BB-ADC6-E1655DA3D6C9}" type="slidenum">
              <a:rPr lang="en-KE" smtClean="0"/>
              <a:t>‹#›</a:t>
            </a:fld>
            <a:endParaRPr lang="en-KE"/>
          </a:p>
        </p:txBody>
      </p:sp>
    </p:spTree>
    <p:extLst>
      <p:ext uri="{BB962C8B-B14F-4D97-AF65-F5344CB8AC3E}">
        <p14:creationId xmlns:p14="http://schemas.microsoft.com/office/powerpoint/2010/main" val="494436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K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685FCE-EF71-465A-A181-502160E100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9B9E08-2F87-495D-A0CA-2B1E580AEA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9A1AC0-E7A6-4F3F-A9C3-33FC6D2E7F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CE0472-7B40-4E88-A545-3629CE07F918}" type="datetimeFigureOut">
              <a:rPr lang="en-US" smtClean="0"/>
              <a:t>1/3/2025</a:t>
            </a:fld>
            <a:endParaRPr lang="en-US"/>
          </a:p>
        </p:txBody>
      </p:sp>
      <p:sp>
        <p:nvSpPr>
          <p:cNvPr id="5" name="Footer Placeholder 4">
            <a:extLst>
              <a:ext uri="{FF2B5EF4-FFF2-40B4-BE49-F238E27FC236}">
                <a16:creationId xmlns:a16="http://schemas.microsoft.com/office/drawing/2014/main" id="{B2B18ECD-8929-4AEB-A469-71932C4918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629438-EFE6-457E-996D-A0E6E0977C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9B03CF-F0F8-4CA6-B217-46B96AD34F8A}" type="slidenum">
              <a:rPr lang="en-US" smtClean="0"/>
              <a:t>‹#›</a:t>
            </a:fld>
            <a:endParaRPr lang="en-US"/>
          </a:p>
        </p:txBody>
      </p:sp>
    </p:spTree>
    <p:extLst>
      <p:ext uri="{BB962C8B-B14F-4D97-AF65-F5344CB8AC3E}">
        <p14:creationId xmlns:p14="http://schemas.microsoft.com/office/powerpoint/2010/main" val="3881883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1/3/2025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30513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57407C-1248-2192-CF79-1CE6FA1766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1C2BA5-DF1C-6AE8-1C54-DB1D6D5C9E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884CA5-B079-58FA-1AB1-B4E7008EAE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5E07F1-7D59-45A5-9563-68C35F59EBA3}" type="datetimeFigureOut">
              <a:rPr lang="en-US" smtClean="0"/>
              <a:t>1/3/2025</a:t>
            </a:fld>
            <a:endParaRPr lang="en-US"/>
          </a:p>
        </p:txBody>
      </p:sp>
      <p:sp>
        <p:nvSpPr>
          <p:cNvPr id="5" name="Footer Placeholder 4">
            <a:extLst>
              <a:ext uri="{FF2B5EF4-FFF2-40B4-BE49-F238E27FC236}">
                <a16:creationId xmlns:a16="http://schemas.microsoft.com/office/drawing/2014/main" id="{BFBAC254-3920-F912-8B01-5929CC8B2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AC36CBD-B29D-C0DF-0DCD-F8F19E3024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A20EABB-3FF9-4552-93EF-C146E914E8A5}" type="slidenum">
              <a:rPr lang="en-US" smtClean="0"/>
              <a:t>‹#›</a:t>
            </a:fld>
            <a:endParaRPr lang="en-US"/>
          </a:p>
        </p:txBody>
      </p:sp>
    </p:spTree>
    <p:extLst>
      <p:ext uri="{BB962C8B-B14F-4D97-AF65-F5344CB8AC3E}">
        <p14:creationId xmlns:p14="http://schemas.microsoft.com/office/powerpoint/2010/main" val="7255224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FE814A-EF64-2212-B378-6664B1AEF121}"/>
              </a:ext>
            </a:extLst>
          </p:cNvPr>
          <p:cNvSpPr/>
          <p:nvPr/>
        </p:nvSpPr>
        <p:spPr>
          <a:xfrm>
            <a:off x="422109" y="570680"/>
            <a:ext cx="5024962" cy="3566160"/>
          </a:xfrm>
          <a:prstGeom prst="rect">
            <a:avLst/>
          </a:prstGeom>
          <a:scene3d>
            <a:camera prst="orthographicFront"/>
            <a:lightRig rig="threePt" dir="t"/>
          </a:scene3d>
        </p:spPr>
        <p:txBody>
          <a:bodyPr vert="horz" lIns="91440" tIns="45720" rIns="91440" bIns="45720" rtlCol="0" anchor="b">
            <a:normAutofit/>
          </a:bodyPr>
          <a:lstStyle/>
          <a:p>
            <a:pPr algn="ctr">
              <a:lnSpc>
                <a:spcPct val="90000"/>
              </a:lnSpc>
              <a:spcBef>
                <a:spcPct val="0"/>
              </a:spcBef>
              <a:spcAft>
                <a:spcPts val="600"/>
              </a:spcAft>
            </a:pPr>
            <a:r>
              <a:rPr lang="en-US" sz="5400" b="0" cap="none" spc="0" dirty="0">
                <a:ln w="0"/>
                <a:effectLst>
                  <a:reflection blurRad="6350" stA="53000" endA="300" endPos="35500" dir="5400000" sy="-90000" algn="bl" rotWithShape="0"/>
                </a:effectLst>
                <a:latin typeface="+mj-lt"/>
                <a:ea typeface="+mj-ea"/>
                <a:cs typeface="+mj-cs"/>
              </a:rPr>
              <a:t>NEHUS</a:t>
            </a:r>
            <a:r>
              <a:rPr lang="en-US" sz="5400" dirty="0">
                <a:ln w="0"/>
                <a:effectLst>
                  <a:reflection blurRad="6350" stA="53000" endA="300" endPos="35500" dir="5400000" sy="-90000" algn="bl" rotWithShape="0"/>
                </a:effectLst>
                <a:latin typeface="+mj-lt"/>
                <a:ea typeface="+mj-ea"/>
                <a:cs typeface="+mj-cs"/>
              </a:rPr>
              <a:t>H</a:t>
            </a:r>
            <a:r>
              <a:rPr lang="en-US" sz="5400" b="0" cap="none" spc="0" dirty="0">
                <a:ln w="0"/>
                <a:effectLst>
                  <a:reflection blurRad="6350" stA="53000" endA="300" endPos="35500" dir="5400000" sy="-90000" algn="bl" rotWithShape="0"/>
                </a:effectLst>
                <a:latin typeface="+mj-lt"/>
                <a:ea typeface="+mj-ea"/>
                <a:cs typeface="+mj-cs"/>
              </a:rPr>
              <a:t>TAN  ןָּ</a:t>
            </a:r>
            <a:r>
              <a:rPr lang="en-US" sz="5400" b="0" cap="none" spc="0" dirty="0" err="1">
                <a:ln w="0"/>
                <a:effectLst>
                  <a:reflection blurRad="6350" stA="53000" endA="300" endPos="35500" dir="5400000" sy="-90000" algn="bl" rotWithShape="0"/>
                </a:effectLst>
                <a:latin typeface="+mj-lt"/>
                <a:ea typeface="+mj-ea"/>
                <a:cs typeface="+mj-cs"/>
              </a:rPr>
              <a:t>תְשֻחְנ</a:t>
            </a:r>
            <a:r>
              <a:rPr lang="en-US" sz="5400" b="0" cap="none" spc="0" dirty="0">
                <a:ln w="0"/>
                <a:effectLst>
                  <a:reflection blurRad="6350" stA="53000" endA="300" endPos="35500" dir="5400000" sy="-90000" algn="bl" rotWithShape="0"/>
                </a:effectLst>
                <a:latin typeface="+mj-lt"/>
                <a:ea typeface="+mj-ea"/>
                <a:cs typeface="+mj-cs"/>
              </a:rPr>
              <a:t> </a:t>
            </a:r>
          </a:p>
        </p:txBody>
      </p:sp>
      <p:sp>
        <p:nvSpPr>
          <p:cNvPr id="9" name="Rectangle 8">
            <a:extLst>
              <a:ext uri="{FF2B5EF4-FFF2-40B4-BE49-F238E27FC236}">
                <a16:creationId xmlns:a16="http://schemas.microsoft.com/office/drawing/2014/main" id="{03E11F2A-FB9D-9E4C-4FB6-9A3547FB8194}"/>
              </a:ext>
            </a:extLst>
          </p:cNvPr>
          <p:cNvSpPr/>
          <p:nvPr/>
        </p:nvSpPr>
        <p:spPr>
          <a:xfrm>
            <a:off x="159599" y="4874194"/>
            <a:ext cx="5152103" cy="2221992"/>
          </a:xfrm>
          <a:prstGeom prst="rect">
            <a:avLst/>
          </a:prstGeom>
        </p:spPr>
        <p:txBody>
          <a:bodyPr vert="horz" lIns="91440" tIns="45720" rIns="91440" bIns="45720" rtlCol="0">
            <a:normAutofit/>
            <a:scene3d>
              <a:camera prst="orthographicFront"/>
              <a:lightRig rig="threePt" dir="t"/>
            </a:scene3d>
            <a:sp3d extrusionH="57150">
              <a:bevelT w="82550" h="38100" prst="coolSlant"/>
            </a:sp3d>
          </a:bodyPr>
          <a:lstStyle/>
          <a:p>
            <a:pPr>
              <a:lnSpc>
                <a:spcPct val="90000"/>
              </a:lnSpc>
              <a:spcBef>
                <a:spcPts val="1000"/>
              </a:spcBef>
            </a:pPr>
            <a:r>
              <a:rPr lang="en-US" sz="3200" b="1" spc="50" dirty="0">
                <a:ln w="0"/>
                <a:effectLst>
                  <a:outerShdw blurRad="50800" dist="38100" algn="l" rotWithShape="0">
                    <a:prstClr val="black">
                      <a:alpha val="40000"/>
                    </a:prstClr>
                  </a:outerShdw>
                </a:effectLst>
              </a:rPr>
              <a:t>Or, God’s good gifts that God’s people turn to evil</a:t>
            </a:r>
            <a:endParaRPr lang="en-US" sz="3200" b="1" cap="none" spc="50" dirty="0">
              <a:ln w="0"/>
              <a:effectLst>
                <a:outerShdw blurRad="50800" dist="38100" algn="l" rotWithShape="0">
                  <a:prstClr val="black">
                    <a:alpha val="40000"/>
                  </a:prstClr>
                </a:outerShdw>
              </a:effectLst>
            </a:endParaRPr>
          </a:p>
        </p:txBody>
      </p:sp>
      <p:pic>
        <p:nvPicPr>
          <p:cNvPr id="5" name="Picture 4" descr="A close up of a snake&#10;&#10;Description automatically generated">
            <a:extLst>
              <a:ext uri="{FF2B5EF4-FFF2-40B4-BE49-F238E27FC236}">
                <a16:creationId xmlns:a16="http://schemas.microsoft.com/office/drawing/2014/main" id="{A7528CD0-B774-1C2F-A9E3-C0C36B3D1DFB}"/>
              </a:ext>
            </a:extLst>
          </p:cNvPr>
          <p:cNvPicPr>
            <a:picLocks noChangeAspect="1"/>
          </p:cNvPicPr>
          <p:nvPr/>
        </p:nvPicPr>
        <p:blipFill>
          <a:blip r:embed="rId2">
            <a:extLst>
              <a:ext uri="{28A0092B-C50C-407E-A947-70E740481C1C}">
                <a14:useLocalDpi xmlns:a14="http://schemas.microsoft.com/office/drawing/2010/main" val="0"/>
              </a:ext>
            </a:extLst>
          </a:blip>
          <a:srcRect l="16114" r="3122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55124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Data 12">
            <a:extLst>
              <a:ext uri="{FF2B5EF4-FFF2-40B4-BE49-F238E27FC236}">
                <a16:creationId xmlns:a16="http://schemas.microsoft.com/office/drawing/2014/main" id="{C6B97DF8-1E8F-4CF5-027E-63B0148E4FCF}"/>
              </a:ext>
            </a:extLst>
          </p:cNvPr>
          <p:cNvSpPr/>
          <p:nvPr/>
        </p:nvSpPr>
        <p:spPr>
          <a:xfrm>
            <a:off x="-452175" y="6041921"/>
            <a:ext cx="14354988" cy="816079"/>
          </a:xfrm>
          <a:prstGeom prst="flowChartInputOutput">
            <a:avLst/>
          </a:prstGeom>
          <a:solidFill>
            <a:srgbClr val="0033F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a:p>
        </p:txBody>
      </p:sp>
      <p:pic>
        <p:nvPicPr>
          <p:cNvPr id="5" name="Picture 4" descr="A red and blue sign with white text&#10;&#10;Description automatically generated">
            <a:extLst>
              <a:ext uri="{FF2B5EF4-FFF2-40B4-BE49-F238E27FC236}">
                <a16:creationId xmlns:a16="http://schemas.microsoft.com/office/drawing/2014/main" id="{1DC1957E-C790-2E15-A38E-12173DF7056E}"/>
              </a:ext>
            </a:extLst>
          </p:cNvPr>
          <p:cNvPicPr>
            <a:picLocks noChangeAspect="1"/>
          </p:cNvPicPr>
          <p:nvPr/>
        </p:nvPicPr>
        <p:blipFill>
          <a:blip r:embed="rId2">
            <a:extLst>
              <a:ext uri="{28A0092B-C50C-407E-A947-70E740481C1C}">
                <a14:useLocalDpi xmlns:a14="http://schemas.microsoft.com/office/drawing/2010/main" val="0"/>
              </a:ext>
            </a:extLst>
          </a:blip>
          <a:srcRect l="8417" t="39204" r="7816" b="38010"/>
          <a:stretch/>
        </p:blipFill>
        <p:spPr>
          <a:xfrm>
            <a:off x="-130628" y="5787851"/>
            <a:ext cx="5125416" cy="1276140"/>
          </a:xfrm>
          <a:prstGeom prst="rect">
            <a:avLst/>
          </a:prstGeom>
        </p:spPr>
      </p:pic>
      <p:pic>
        <p:nvPicPr>
          <p:cNvPr id="9" name="Picture 8" descr="A black background with a cow&#10;&#10;Description automatically generated">
            <a:extLst>
              <a:ext uri="{FF2B5EF4-FFF2-40B4-BE49-F238E27FC236}">
                <a16:creationId xmlns:a16="http://schemas.microsoft.com/office/drawing/2014/main" id="{6960AC31-801F-9FDF-D91F-97F9E7BA5E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303" y="983226"/>
            <a:ext cx="8835815" cy="4975121"/>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10" name="Rectangle 9">
            <a:extLst>
              <a:ext uri="{FF2B5EF4-FFF2-40B4-BE49-F238E27FC236}">
                <a16:creationId xmlns:a16="http://schemas.microsoft.com/office/drawing/2014/main" id="{A42F8B4D-266E-B86A-7D35-1D942AD556F3}"/>
              </a:ext>
            </a:extLst>
          </p:cNvPr>
          <p:cNvSpPr/>
          <p:nvPr/>
        </p:nvSpPr>
        <p:spPr>
          <a:xfrm>
            <a:off x="4994788" y="6133533"/>
            <a:ext cx="6893234" cy="584775"/>
          </a:xfrm>
          <a:prstGeom prst="rect">
            <a:avLst/>
          </a:prstGeom>
          <a:noFill/>
        </p:spPr>
        <p:txBody>
          <a:bodyPr wrap="none" lIns="91440" tIns="45720" rIns="91440" bIns="45720">
            <a:spAutoFit/>
          </a:bodyPr>
          <a:lstStyle/>
          <a:p>
            <a:pPr algn="ctr"/>
            <a:r>
              <a:rPr lang="en-US" sz="3200" b="1" spc="50" dirty="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What are we worshipping today? </a:t>
            </a:r>
            <a:endParaRPr lang="en-US" sz="3200" b="1" cap="none" spc="50" dirty="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142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par>
                          <p:cTn id="9" fill="hold">
                            <p:stCondLst>
                              <p:cond delay="500"/>
                            </p:stCondLst>
                            <p:childTnLst>
                              <p:par>
                                <p:cTn id="10" presetID="10" presetClass="entr" presetSubtype="0" fill="hold" grpId="0" nodeType="afterEffect">
                                  <p:stCondLst>
                                    <p:cond delay="7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2" presetClass="entr" presetSubtype="2" fill="hold" grpId="0" nodeType="withEffect">
                                  <p:stCondLst>
                                    <p:cond delay="7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000" fill="hold"/>
                                        <p:tgtEl>
                                          <p:spTgt spid="13"/>
                                        </p:tgtEl>
                                        <p:attrNameLst>
                                          <p:attrName>ppt_x</p:attrName>
                                        </p:attrNameLst>
                                      </p:cBhvr>
                                      <p:tavLst>
                                        <p:tav tm="0">
                                          <p:val>
                                            <p:strVal val="1+#ppt_w/2"/>
                                          </p:val>
                                        </p:tav>
                                        <p:tav tm="100000">
                                          <p:val>
                                            <p:strVal val="#ppt_x"/>
                                          </p:val>
                                        </p:tav>
                                      </p:tavLst>
                                    </p:anim>
                                    <p:anim calcmode="lin" valueType="num">
                                      <p:cBhvr additive="base">
                                        <p:cTn id="16" dur="200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3250"/>
                            </p:stCondLst>
                            <p:childTnLst>
                              <p:par>
                                <p:cTn id="18" presetID="10" presetClass="entr" presetSubtype="0" fill="hold" nodeType="afterEffect">
                                  <p:stCondLst>
                                    <p:cond delay="125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worm in an apple on a plate&#10;&#10;Description automatically generated">
            <a:extLst>
              <a:ext uri="{FF2B5EF4-FFF2-40B4-BE49-F238E27FC236}">
                <a16:creationId xmlns:a16="http://schemas.microsoft.com/office/drawing/2014/main" id="{8B908D9E-6F87-2ED2-6E7B-E24D1744EB5F}"/>
              </a:ext>
            </a:extLst>
          </p:cNvPr>
          <p:cNvPicPr>
            <a:picLocks noChangeAspect="1"/>
          </p:cNvPicPr>
          <p:nvPr/>
        </p:nvPicPr>
        <p:blipFill>
          <a:blip r:embed="rId2"/>
          <a:srcRect t="31158" b="12592"/>
          <a:stretch/>
        </p:blipFill>
        <p:spPr>
          <a:xfrm>
            <a:off x="20" y="10"/>
            <a:ext cx="12191980" cy="6857990"/>
          </a:xfrm>
          <a:prstGeom prst="rect">
            <a:avLst/>
          </a:prstGeom>
          <a:noFill/>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C3F67AD-3E87-0435-37DC-0A137D965112}"/>
              </a:ext>
            </a:extLst>
          </p:cNvPr>
          <p:cNvSpPr/>
          <p:nvPr/>
        </p:nvSpPr>
        <p:spPr>
          <a:xfrm>
            <a:off x="523875" y="5317240"/>
            <a:ext cx="11210925" cy="744836"/>
          </a:xfrm>
          <a:prstGeom prst="rect">
            <a:avLst/>
          </a:prstGeom>
        </p:spPr>
        <p:txBody>
          <a:bodyPr vert="horz" lIns="91440" tIns="45720" rIns="91440" bIns="45720" rtlCol="0" anchor="ctr">
            <a:normAutofit fontScale="85000" lnSpcReduction="10000"/>
          </a:bodyPr>
          <a:lstStyle/>
          <a:p>
            <a:pPr algn="ctr">
              <a:lnSpc>
                <a:spcPct val="90000"/>
              </a:lnSpc>
              <a:spcBef>
                <a:spcPct val="0"/>
              </a:spcBef>
              <a:spcAft>
                <a:spcPts val="600"/>
              </a:spcAft>
            </a:pPr>
            <a:r>
              <a:rPr lang="en-US" sz="3300" b="1" cap="none" spc="50" dirty="0">
                <a:ln w="0"/>
                <a:solidFill>
                  <a:schemeClr val="tx1">
                    <a:lumMod val="85000"/>
                    <a:lumOff val="1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When God’s goodness is turned into evil by God’s people</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09922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FD674-FEE6-6455-A075-5811C61E253C}"/>
            </a:ext>
          </a:extLst>
        </p:cNvPr>
        <p:cNvGrpSpPr/>
        <p:nvPr/>
      </p:nvGrpSpPr>
      <p:grpSpPr>
        <a:xfrm>
          <a:off x="0" y="0"/>
          <a:ext cx="0" cy="0"/>
          <a:chOff x="0" y="0"/>
          <a:chExt cx="0" cy="0"/>
        </a:xfrm>
      </p:grpSpPr>
      <p:grpSp>
        <p:nvGrpSpPr>
          <p:cNvPr id="93" name="Group 92">
            <a:extLst>
              <a:ext uri="{FF2B5EF4-FFF2-40B4-BE49-F238E27FC236}">
                <a16:creationId xmlns:a16="http://schemas.microsoft.com/office/drawing/2014/main" id="{373D8021-3D10-3E21-C1F8-1A909215608F}"/>
              </a:ext>
            </a:extLst>
          </p:cNvPr>
          <p:cNvGrpSpPr/>
          <p:nvPr/>
        </p:nvGrpSpPr>
        <p:grpSpPr>
          <a:xfrm>
            <a:off x="1050884" y="4831568"/>
            <a:ext cx="3295987" cy="1881863"/>
            <a:chOff x="1050884" y="4831568"/>
            <a:chExt cx="3295987" cy="1881863"/>
          </a:xfrm>
        </p:grpSpPr>
        <p:grpSp>
          <p:nvGrpSpPr>
            <p:cNvPr id="3" name="Group 2">
              <a:extLst>
                <a:ext uri="{FF2B5EF4-FFF2-40B4-BE49-F238E27FC236}">
                  <a16:creationId xmlns:a16="http://schemas.microsoft.com/office/drawing/2014/main" id="{065B6219-ED73-1897-4360-9A4419F15ABE}"/>
                </a:ext>
              </a:extLst>
            </p:cNvPr>
            <p:cNvGrpSpPr/>
            <p:nvPr/>
          </p:nvGrpSpPr>
          <p:grpSpPr>
            <a:xfrm rot="2024771">
              <a:off x="3631575" y="4991422"/>
              <a:ext cx="715296" cy="1722009"/>
              <a:chOff x="2747502" y="1337187"/>
              <a:chExt cx="514350" cy="1238250"/>
            </a:xfrm>
            <a:solidFill>
              <a:schemeClr val="tx1">
                <a:alpha val="24000"/>
              </a:schemeClr>
            </a:solidFill>
            <a:effectLst/>
          </p:grpSpPr>
          <p:sp>
            <p:nvSpPr>
              <p:cNvPr id="4" name="Freeform: Shape 3">
                <a:extLst>
                  <a:ext uri="{FF2B5EF4-FFF2-40B4-BE49-F238E27FC236}">
                    <a16:creationId xmlns:a16="http://schemas.microsoft.com/office/drawing/2014/main" id="{C3B290BD-4C6B-A88C-F1B1-ED514339623B}"/>
                  </a:ext>
                </a:extLst>
              </p:cNvPr>
              <p:cNvSpPr/>
              <p:nvPr/>
            </p:nvSpPr>
            <p:spPr>
              <a:xfrm>
                <a:off x="3090402" y="1337187"/>
                <a:ext cx="171450" cy="190500"/>
              </a:xfrm>
              <a:custGeom>
                <a:avLst/>
                <a:gdLst>
                  <a:gd name="connsiteX0" fmla="*/ 171450 w 171450"/>
                  <a:gd name="connsiteY0" fmla="*/ 95250 h 190500"/>
                  <a:gd name="connsiteX1" fmla="*/ 85725 w 171450"/>
                  <a:gd name="connsiteY1" fmla="*/ 190500 h 190500"/>
                  <a:gd name="connsiteX2" fmla="*/ 0 w 171450"/>
                  <a:gd name="connsiteY2" fmla="*/ 95250 h 190500"/>
                  <a:gd name="connsiteX3" fmla="*/ 85725 w 171450"/>
                  <a:gd name="connsiteY3" fmla="*/ 0 h 190500"/>
                  <a:gd name="connsiteX4" fmla="*/ 171450 w 17145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90500">
                    <a:moveTo>
                      <a:pt x="171450" y="95250"/>
                    </a:moveTo>
                    <a:cubicBezTo>
                      <a:pt x="171450" y="147855"/>
                      <a:pt x="133070" y="190500"/>
                      <a:pt x="85725" y="190500"/>
                    </a:cubicBezTo>
                    <a:cubicBezTo>
                      <a:pt x="38380" y="190500"/>
                      <a:pt x="0" y="147855"/>
                      <a:pt x="0" y="95250"/>
                    </a:cubicBezTo>
                    <a:cubicBezTo>
                      <a:pt x="0" y="42645"/>
                      <a:pt x="38380" y="0"/>
                      <a:pt x="85725" y="0"/>
                    </a:cubicBezTo>
                    <a:cubicBezTo>
                      <a:pt x="133070" y="0"/>
                      <a:pt x="171450" y="42645"/>
                      <a:pt x="171450" y="95250"/>
                    </a:cubicBezTo>
                    <a:close/>
                  </a:path>
                </a:pathLst>
              </a:custGeom>
              <a:grpFill/>
              <a:ln w="1905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3E92A467-9CF5-77CE-1215-C7B7521A55D0}"/>
                  </a:ext>
                </a:extLst>
              </p:cNvPr>
              <p:cNvSpPr/>
              <p:nvPr/>
            </p:nvSpPr>
            <p:spPr>
              <a:xfrm>
                <a:off x="2957052" y="1413387"/>
                <a:ext cx="95250" cy="114300"/>
              </a:xfrm>
              <a:custGeom>
                <a:avLst/>
                <a:gdLst>
                  <a:gd name="connsiteX0" fmla="*/ 95250 w 95250"/>
                  <a:gd name="connsiteY0" fmla="*/ 57150 h 114300"/>
                  <a:gd name="connsiteX1" fmla="*/ 47625 w 95250"/>
                  <a:gd name="connsiteY1" fmla="*/ 114300 h 114300"/>
                  <a:gd name="connsiteX2" fmla="*/ 0 w 95250"/>
                  <a:gd name="connsiteY2" fmla="*/ 57150 h 114300"/>
                  <a:gd name="connsiteX3" fmla="*/ 47625 w 95250"/>
                  <a:gd name="connsiteY3" fmla="*/ 0 h 114300"/>
                  <a:gd name="connsiteX4" fmla="*/ 95250 w 9525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14300">
                    <a:moveTo>
                      <a:pt x="95250" y="57150"/>
                    </a:moveTo>
                    <a:cubicBezTo>
                      <a:pt x="95250" y="88713"/>
                      <a:pt x="73928" y="114300"/>
                      <a:pt x="47625" y="114300"/>
                    </a:cubicBezTo>
                    <a:cubicBezTo>
                      <a:pt x="21322" y="114300"/>
                      <a:pt x="0" y="88713"/>
                      <a:pt x="0" y="57150"/>
                    </a:cubicBezTo>
                    <a:cubicBezTo>
                      <a:pt x="0" y="25587"/>
                      <a:pt x="21322" y="0"/>
                      <a:pt x="47625" y="0"/>
                    </a:cubicBezTo>
                    <a:cubicBezTo>
                      <a:pt x="73928" y="0"/>
                      <a:pt x="95250" y="25587"/>
                      <a:pt x="95250" y="57150"/>
                    </a:cubicBezTo>
                    <a:close/>
                  </a:path>
                </a:pathLst>
              </a:custGeom>
              <a:grpFill/>
              <a:ln w="1905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C0D97567-4B66-7821-841D-98B62F2DA3C2}"/>
                  </a:ext>
                </a:extLst>
              </p:cNvPr>
              <p:cNvSpPr/>
              <p:nvPr/>
            </p:nvSpPr>
            <p:spPr>
              <a:xfrm>
                <a:off x="2861802" y="1489587"/>
                <a:ext cx="76200" cy="95250"/>
              </a:xfrm>
              <a:custGeom>
                <a:avLst/>
                <a:gdLst>
                  <a:gd name="connsiteX0" fmla="*/ 76200 w 76200"/>
                  <a:gd name="connsiteY0" fmla="*/ 47625 h 95250"/>
                  <a:gd name="connsiteX1" fmla="*/ 38100 w 76200"/>
                  <a:gd name="connsiteY1" fmla="*/ 95250 h 95250"/>
                  <a:gd name="connsiteX2" fmla="*/ 0 w 76200"/>
                  <a:gd name="connsiteY2" fmla="*/ 47625 h 95250"/>
                  <a:gd name="connsiteX3" fmla="*/ 38100 w 76200"/>
                  <a:gd name="connsiteY3" fmla="*/ 0 h 95250"/>
                  <a:gd name="connsiteX4" fmla="*/ 76200 w 7620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95250">
                    <a:moveTo>
                      <a:pt x="76200" y="47625"/>
                    </a:moveTo>
                    <a:cubicBezTo>
                      <a:pt x="76200" y="73928"/>
                      <a:pt x="59142" y="95250"/>
                      <a:pt x="38100" y="95250"/>
                    </a:cubicBezTo>
                    <a:cubicBezTo>
                      <a:pt x="17058" y="95250"/>
                      <a:pt x="0" y="73928"/>
                      <a:pt x="0" y="47625"/>
                    </a:cubicBezTo>
                    <a:cubicBezTo>
                      <a:pt x="0" y="21322"/>
                      <a:pt x="17058" y="0"/>
                      <a:pt x="38100" y="0"/>
                    </a:cubicBezTo>
                    <a:cubicBezTo>
                      <a:pt x="59142" y="0"/>
                      <a:pt x="76200" y="21322"/>
                      <a:pt x="76200" y="47625"/>
                    </a:cubicBezTo>
                    <a:close/>
                  </a:path>
                </a:pathLst>
              </a:custGeom>
              <a:grpFill/>
              <a:ln w="1905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98F37A19-7539-E111-F619-920248E902DC}"/>
                  </a:ext>
                </a:extLst>
              </p:cNvPr>
              <p:cNvSpPr/>
              <p:nvPr/>
            </p:nvSpPr>
            <p:spPr>
              <a:xfrm>
                <a:off x="2804652" y="1584837"/>
                <a:ext cx="57150" cy="76200"/>
              </a:xfrm>
              <a:custGeom>
                <a:avLst/>
                <a:gdLst>
                  <a:gd name="connsiteX0" fmla="*/ 57150 w 57150"/>
                  <a:gd name="connsiteY0" fmla="*/ 38100 h 76200"/>
                  <a:gd name="connsiteX1" fmla="*/ 28575 w 57150"/>
                  <a:gd name="connsiteY1" fmla="*/ 76200 h 76200"/>
                  <a:gd name="connsiteX2" fmla="*/ 0 w 57150"/>
                  <a:gd name="connsiteY2" fmla="*/ 38100 h 76200"/>
                  <a:gd name="connsiteX3" fmla="*/ 28575 w 57150"/>
                  <a:gd name="connsiteY3" fmla="*/ 0 h 76200"/>
                  <a:gd name="connsiteX4" fmla="*/ 57150 w 5715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76200">
                    <a:moveTo>
                      <a:pt x="57150" y="38100"/>
                    </a:moveTo>
                    <a:cubicBezTo>
                      <a:pt x="57150" y="59142"/>
                      <a:pt x="44357" y="76200"/>
                      <a:pt x="28575" y="76200"/>
                    </a:cubicBezTo>
                    <a:cubicBezTo>
                      <a:pt x="12793" y="76200"/>
                      <a:pt x="0" y="59142"/>
                      <a:pt x="0" y="38100"/>
                    </a:cubicBezTo>
                    <a:cubicBezTo>
                      <a:pt x="0" y="17058"/>
                      <a:pt x="12793" y="0"/>
                      <a:pt x="28575" y="0"/>
                    </a:cubicBezTo>
                    <a:cubicBezTo>
                      <a:pt x="44357" y="0"/>
                      <a:pt x="57150" y="17058"/>
                      <a:pt x="57150" y="38100"/>
                    </a:cubicBezTo>
                    <a:close/>
                  </a:path>
                </a:pathLst>
              </a:custGeom>
              <a:grpFill/>
              <a:ln w="1905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7CB53EBB-BBA7-8EEF-4827-707575BC3E57}"/>
                  </a:ext>
                </a:extLst>
              </p:cNvPr>
              <p:cNvSpPr/>
              <p:nvPr/>
            </p:nvSpPr>
            <p:spPr>
              <a:xfrm>
                <a:off x="2747502" y="1661037"/>
                <a:ext cx="57150" cy="76200"/>
              </a:xfrm>
              <a:custGeom>
                <a:avLst/>
                <a:gdLst>
                  <a:gd name="connsiteX0" fmla="*/ 57150 w 57150"/>
                  <a:gd name="connsiteY0" fmla="*/ 38100 h 76200"/>
                  <a:gd name="connsiteX1" fmla="*/ 28575 w 57150"/>
                  <a:gd name="connsiteY1" fmla="*/ 76200 h 76200"/>
                  <a:gd name="connsiteX2" fmla="*/ 0 w 57150"/>
                  <a:gd name="connsiteY2" fmla="*/ 38100 h 76200"/>
                  <a:gd name="connsiteX3" fmla="*/ 28575 w 57150"/>
                  <a:gd name="connsiteY3" fmla="*/ 0 h 76200"/>
                  <a:gd name="connsiteX4" fmla="*/ 57150 w 5715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76200">
                    <a:moveTo>
                      <a:pt x="57150" y="38100"/>
                    </a:moveTo>
                    <a:cubicBezTo>
                      <a:pt x="57150" y="59142"/>
                      <a:pt x="44357" y="76200"/>
                      <a:pt x="28575" y="76200"/>
                    </a:cubicBezTo>
                    <a:cubicBezTo>
                      <a:pt x="12793" y="76200"/>
                      <a:pt x="0" y="59142"/>
                      <a:pt x="0" y="38100"/>
                    </a:cubicBezTo>
                    <a:cubicBezTo>
                      <a:pt x="0" y="17058"/>
                      <a:pt x="12793" y="0"/>
                      <a:pt x="28575" y="0"/>
                    </a:cubicBezTo>
                    <a:cubicBezTo>
                      <a:pt x="44357" y="0"/>
                      <a:pt x="57150" y="17058"/>
                      <a:pt x="57150" y="38100"/>
                    </a:cubicBezTo>
                    <a:close/>
                  </a:path>
                </a:pathLst>
              </a:custGeom>
              <a:grpFill/>
              <a:ln w="1905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C9D1934-DAB2-2A2E-4962-FAC08555DFA6}"/>
                  </a:ext>
                </a:extLst>
              </p:cNvPr>
              <p:cNvSpPr/>
              <p:nvPr/>
            </p:nvSpPr>
            <p:spPr>
              <a:xfrm>
                <a:off x="2766552" y="1584837"/>
                <a:ext cx="476250" cy="990600"/>
              </a:xfrm>
              <a:custGeom>
                <a:avLst/>
                <a:gdLst>
                  <a:gd name="connsiteX0" fmla="*/ 304800 w 476250"/>
                  <a:gd name="connsiteY0" fmla="*/ 0 h 990600"/>
                  <a:gd name="connsiteX1" fmla="*/ 0 w 476250"/>
                  <a:gd name="connsiteY1" fmla="*/ 285750 h 990600"/>
                  <a:gd name="connsiteX2" fmla="*/ 76200 w 476250"/>
                  <a:gd name="connsiteY2" fmla="*/ 609600 h 990600"/>
                  <a:gd name="connsiteX3" fmla="*/ 247650 w 476250"/>
                  <a:gd name="connsiteY3" fmla="*/ 990600 h 990600"/>
                  <a:gd name="connsiteX4" fmla="*/ 361950 w 476250"/>
                  <a:gd name="connsiteY4" fmla="*/ 571500 h 990600"/>
                  <a:gd name="connsiteX5" fmla="*/ 476250 w 476250"/>
                  <a:gd name="connsiteY5" fmla="*/ 133350 h 990600"/>
                  <a:gd name="connsiteX6" fmla="*/ 304800 w 476250"/>
                  <a:gd name="connsiteY6" fmla="*/ 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0" h="990600">
                    <a:moveTo>
                      <a:pt x="304800" y="0"/>
                    </a:moveTo>
                    <a:cubicBezTo>
                      <a:pt x="194310" y="0"/>
                      <a:pt x="0" y="161925"/>
                      <a:pt x="0" y="285750"/>
                    </a:cubicBezTo>
                    <a:cubicBezTo>
                      <a:pt x="0" y="461010"/>
                      <a:pt x="76200" y="478155"/>
                      <a:pt x="76200" y="609600"/>
                    </a:cubicBezTo>
                    <a:cubicBezTo>
                      <a:pt x="76200" y="741045"/>
                      <a:pt x="1905" y="990600"/>
                      <a:pt x="247650" y="990600"/>
                    </a:cubicBezTo>
                    <a:cubicBezTo>
                      <a:pt x="529590" y="990600"/>
                      <a:pt x="361950" y="651510"/>
                      <a:pt x="361950" y="571500"/>
                    </a:cubicBezTo>
                    <a:cubicBezTo>
                      <a:pt x="361950" y="358140"/>
                      <a:pt x="476250" y="295275"/>
                      <a:pt x="476250" y="133350"/>
                    </a:cubicBezTo>
                    <a:cubicBezTo>
                      <a:pt x="476250" y="26670"/>
                      <a:pt x="415290" y="0"/>
                      <a:pt x="304800" y="0"/>
                    </a:cubicBezTo>
                    <a:close/>
                  </a:path>
                </a:pathLst>
              </a:custGeom>
              <a:grpFill/>
              <a:ln w="19050" cap="flat">
                <a:noFill/>
                <a:prstDash val="solid"/>
                <a:miter/>
              </a:ln>
            </p:spPr>
            <p:txBody>
              <a:bodyPr rtlCol="0" anchor="ctr"/>
              <a:lstStyle/>
              <a:p>
                <a:endParaRPr lang="en-US"/>
              </a:p>
            </p:txBody>
          </p:sp>
        </p:grpSp>
        <p:grpSp>
          <p:nvGrpSpPr>
            <p:cNvPr id="2" name="Group 1">
              <a:extLst>
                <a:ext uri="{FF2B5EF4-FFF2-40B4-BE49-F238E27FC236}">
                  <a16:creationId xmlns:a16="http://schemas.microsoft.com/office/drawing/2014/main" id="{17F7E779-BA12-D8AE-A141-81AF6AAA310D}"/>
                </a:ext>
              </a:extLst>
            </p:cNvPr>
            <p:cNvGrpSpPr/>
            <p:nvPr/>
          </p:nvGrpSpPr>
          <p:grpSpPr>
            <a:xfrm>
              <a:off x="1050884" y="4831568"/>
              <a:ext cx="3204844" cy="1814423"/>
              <a:chOff x="1050884" y="4831568"/>
              <a:chExt cx="3204844" cy="1814423"/>
            </a:xfrm>
          </p:grpSpPr>
          <p:grpSp>
            <p:nvGrpSpPr>
              <p:cNvPr id="22" name="Group 21">
                <a:extLst>
                  <a:ext uri="{FF2B5EF4-FFF2-40B4-BE49-F238E27FC236}">
                    <a16:creationId xmlns:a16="http://schemas.microsoft.com/office/drawing/2014/main" id="{344EB23D-8C4C-AE10-2344-10BD8A9DDB88}"/>
                  </a:ext>
                </a:extLst>
              </p:cNvPr>
              <p:cNvGrpSpPr/>
              <p:nvPr/>
            </p:nvGrpSpPr>
            <p:grpSpPr>
              <a:xfrm rot="2024771">
                <a:off x="3540432" y="4923982"/>
                <a:ext cx="715296" cy="1722009"/>
                <a:chOff x="2747502" y="1337187"/>
                <a:chExt cx="514350" cy="1238250"/>
              </a:xfrm>
              <a:solidFill>
                <a:srgbClr val="FFA73C"/>
              </a:solidFill>
              <a:effectLst/>
            </p:grpSpPr>
            <p:sp>
              <p:nvSpPr>
                <p:cNvPr id="8" name="Freeform: Shape 7">
                  <a:extLst>
                    <a:ext uri="{FF2B5EF4-FFF2-40B4-BE49-F238E27FC236}">
                      <a16:creationId xmlns:a16="http://schemas.microsoft.com/office/drawing/2014/main" id="{687940C7-0530-E44B-62E9-9958205CD10C}"/>
                    </a:ext>
                  </a:extLst>
                </p:cNvPr>
                <p:cNvSpPr/>
                <p:nvPr/>
              </p:nvSpPr>
              <p:spPr>
                <a:xfrm>
                  <a:off x="3090402" y="1337187"/>
                  <a:ext cx="171450" cy="190500"/>
                </a:xfrm>
                <a:custGeom>
                  <a:avLst/>
                  <a:gdLst>
                    <a:gd name="connsiteX0" fmla="*/ 171450 w 171450"/>
                    <a:gd name="connsiteY0" fmla="*/ 95250 h 190500"/>
                    <a:gd name="connsiteX1" fmla="*/ 85725 w 171450"/>
                    <a:gd name="connsiteY1" fmla="*/ 190500 h 190500"/>
                    <a:gd name="connsiteX2" fmla="*/ 0 w 171450"/>
                    <a:gd name="connsiteY2" fmla="*/ 95250 h 190500"/>
                    <a:gd name="connsiteX3" fmla="*/ 85725 w 171450"/>
                    <a:gd name="connsiteY3" fmla="*/ 0 h 190500"/>
                    <a:gd name="connsiteX4" fmla="*/ 171450 w 17145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90500">
                      <a:moveTo>
                        <a:pt x="171450" y="95250"/>
                      </a:moveTo>
                      <a:cubicBezTo>
                        <a:pt x="171450" y="147855"/>
                        <a:pt x="133070" y="190500"/>
                        <a:pt x="85725" y="190500"/>
                      </a:cubicBezTo>
                      <a:cubicBezTo>
                        <a:pt x="38380" y="190500"/>
                        <a:pt x="0" y="147855"/>
                        <a:pt x="0" y="95250"/>
                      </a:cubicBezTo>
                      <a:cubicBezTo>
                        <a:pt x="0" y="42645"/>
                        <a:pt x="38380" y="0"/>
                        <a:pt x="85725" y="0"/>
                      </a:cubicBezTo>
                      <a:cubicBezTo>
                        <a:pt x="133070" y="0"/>
                        <a:pt x="171450" y="42645"/>
                        <a:pt x="171450" y="95250"/>
                      </a:cubicBezTo>
                      <a:close/>
                    </a:path>
                  </a:pathLst>
                </a:custGeom>
                <a:grpFill/>
                <a:ln w="1905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5075A4CC-9B5F-40D6-AC12-123F26F30F7D}"/>
                    </a:ext>
                  </a:extLst>
                </p:cNvPr>
                <p:cNvSpPr/>
                <p:nvPr/>
              </p:nvSpPr>
              <p:spPr>
                <a:xfrm>
                  <a:off x="2957052" y="1413387"/>
                  <a:ext cx="95250" cy="114300"/>
                </a:xfrm>
                <a:custGeom>
                  <a:avLst/>
                  <a:gdLst>
                    <a:gd name="connsiteX0" fmla="*/ 95250 w 95250"/>
                    <a:gd name="connsiteY0" fmla="*/ 57150 h 114300"/>
                    <a:gd name="connsiteX1" fmla="*/ 47625 w 95250"/>
                    <a:gd name="connsiteY1" fmla="*/ 114300 h 114300"/>
                    <a:gd name="connsiteX2" fmla="*/ 0 w 95250"/>
                    <a:gd name="connsiteY2" fmla="*/ 57150 h 114300"/>
                    <a:gd name="connsiteX3" fmla="*/ 47625 w 95250"/>
                    <a:gd name="connsiteY3" fmla="*/ 0 h 114300"/>
                    <a:gd name="connsiteX4" fmla="*/ 95250 w 9525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14300">
                      <a:moveTo>
                        <a:pt x="95250" y="57150"/>
                      </a:moveTo>
                      <a:cubicBezTo>
                        <a:pt x="95250" y="88713"/>
                        <a:pt x="73928" y="114300"/>
                        <a:pt x="47625" y="114300"/>
                      </a:cubicBezTo>
                      <a:cubicBezTo>
                        <a:pt x="21322" y="114300"/>
                        <a:pt x="0" y="88713"/>
                        <a:pt x="0" y="57150"/>
                      </a:cubicBezTo>
                      <a:cubicBezTo>
                        <a:pt x="0" y="25587"/>
                        <a:pt x="21322" y="0"/>
                        <a:pt x="47625" y="0"/>
                      </a:cubicBezTo>
                      <a:cubicBezTo>
                        <a:pt x="73928" y="0"/>
                        <a:pt x="95250" y="25587"/>
                        <a:pt x="95250" y="57150"/>
                      </a:cubicBezTo>
                      <a:close/>
                    </a:path>
                  </a:pathLst>
                </a:custGeom>
                <a:grpFill/>
                <a:ln w="1905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F8E4431-7B0F-E8AF-F297-36B77B08C806}"/>
                    </a:ext>
                  </a:extLst>
                </p:cNvPr>
                <p:cNvSpPr/>
                <p:nvPr/>
              </p:nvSpPr>
              <p:spPr>
                <a:xfrm>
                  <a:off x="2861802" y="1489587"/>
                  <a:ext cx="76200" cy="95250"/>
                </a:xfrm>
                <a:custGeom>
                  <a:avLst/>
                  <a:gdLst>
                    <a:gd name="connsiteX0" fmla="*/ 76200 w 76200"/>
                    <a:gd name="connsiteY0" fmla="*/ 47625 h 95250"/>
                    <a:gd name="connsiteX1" fmla="*/ 38100 w 76200"/>
                    <a:gd name="connsiteY1" fmla="*/ 95250 h 95250"/>
                    <a:gd name="connsiteX2" fmla="*/ 0 w 76200"/>
                    <a:gd name="connsiteY2" fmla="*/ 47625 h 95250"/>
                    <a:gd name="connsiteX3" fmla="*/ 38100 w 76200"/>
                    <a:gd name="connsiteY3" fmla="*/ 0 h 95250"/>
                    <a:gd name="connsiteX4" fmla="*/ 76200 w 7620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95250">
                      <a:moveTo>
                        <a:pt x="76200" y="47625"/>
                      </a:moveTo>
                      <a:cubicBezTo>
                        <a:pt x="76200" y="73928"/>
                        <a:pt x="59142" y="95250"/>
                        <a:pt x="38100" y="95250"/>
                      </a:cubicBezTo>
                      <a:cubicBezTo>
                        <a:pt x="17058" y="95250"/>
                        <a:pt x="0" y="73928"/>
                        <a:pt x="0" y="47625"/>
                      </a:cubicBezTo>
                      <a:cubicBezTo>
                        <a:pt x="0" y="21322"/>
                        <a:pt x="17058" y="0"/>
                        <a:pt x="38100" y="0"/>
                      </a:cubicBezTo>
                      <a:cubicBezTo>
                        <a:pt x="59142" y="0"/>
                        <a:pt x="76200" y="21322"/>
                        <a:pt x="76200" y="47625"/>
                      </a:cubicBezTo>
                      <a:close/>
                    </a:path>
                  </a:pathLst>
                </a:custGeom>
                <a:grpFill/>
                <a:ln w="1905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5640021-5A93-BA7A-C07E-DFAA7C08EAA5}"/>
                    </a:ext>
                  </a:extLst>
                </p:cNvPr>
                <p:cNvSpPr/>
                <p:nvPr/>
              </p:nvSpPr>
              <p:spPr>
                <a:xfrm>
                  <a:off x="2804652" y="1584837"/>
                  <a:ext cx="57150" cy="76200"/>
                </a:xfrm>
                <a:custGeom>
                  <a:avLst/>
                  <a:gdLst>
                    <a:gd name="connsiteX0" fmla="*/ 57150 w 57150"/>
                    <a:gd name="connsiteY0" fmla="*/ 38100 h 76200"/>
                    <a:gd name="connsiteX1" fmla="*/ 28575 w 57150"/>
                    <a:gd name="connsiteY1" fmla="*/ 76200 h 76200"/>
                    <a:gd name="connsiteX2" fmla="*/ 0 w 57150"/>
                    <a:gd name="connsiteY2" fmla="*/ 38100 h 76200"/>
                    <a:gd name="connsiteX3" fmla="*/ 28575 w 57150"/>
                    <a:gd name="connsiteY3" fmla="*/ 0 h 76200"/>
                    <a:gd name="connsiteX4" fmla="*/ 57150 w 5715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76200">
                      <a:moveTo>
                        <a:pt x="57150" y="38100"/>
                      </a:moveTo>
                      <a:cubicBezTo>
                        <a:pt x="57150" y="59142"/>
                        <a:pt x="44357" y="76200"/>
                        <a:pt x="28575" y="76200"/>
                      </a:cubicBezTo>
                      <a:cubicBezTo>
                        <a:pt x="12793" y="76200"/>
                        <a:pt x="0" y="59142"/>
                        <a:pt x="0" y="38100"/>
                      </a:cubicBezTo>
                      <a:cubicBezTo>
                        <a:pt x="0" y="17058"/>
                        <a:pt x="12793" y="0"/>
                        <a:pt x="28575" y="0"/>
                      </a:cubicBezTo>
                      <a:cubicBezTo>
                        <a:pt x="44357" y="0"/>
                        <a:pt x="57150" y="17058"/>
                        <a:pt x="57150" y="38100"/>
                      </a:cubicBezTo>
                      <a:close/>
                    </a:path>
                  </a:pathLst>
                </a:custGeom>
                <a:grpFill/>
                <a:ln w="1905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6B2BBAF-3F29-2B3E-BBB9-236B458C39C5}"/>
                    </a:ext>
                  </a:extLst>
                </p:cNvPr>
                <p:cNvSpPr/>
                <p:nvPr/>
              </p:nvSpPr>
              <p:spPr>
                <a:xfrm>
                  <a:off x="2747502" y="1661037"/>
                  <a:ext cx="57150" cy="76200"/>
                </a:xfrm>
                <a:custGeom>
                  <a:avLst/>
                  <a:gdLst>
                    <a:gd name="connsiteX0" fmla="*/ 57150 w 57150"/>
                    <a:gd name="connsiteY0" fmla="*/ 38100 h 76200"/>
                    <a:gd name="connsiteX1" fmla="*/ 28575 w 57150"/>
                    <a:gd name="connsiteY1" fmla="*/ 76200 h 76200"/>
                    <a:gd name="connsiteX2" fmla="*/ 0 w 57150"/>
                    <a:gd name="connsiteY2" fmla="*/ 38100 h 76200"/>
                    <a:gd name="connsiteX3" fmla="*/ 28575 w 57150"/>
                    <a:gd name="connsiteY3" fmla="*/ 0 h 76200"/>
                    <a:gd name="connsiteX4" fmla="*/ 57150 w 5715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76200">
                      <a:moveTo>
                        <a:pt x="57150" y="38100"/>
                      </a:moveTo>
                      <a:cubicBezTo>
                        <a:pt x="57150" y="59142"/>
                        <a:pt x="44357" y="76200"/>
                        <a:pt x="28575" y="76200"/>
                      </a:cubicBezTo>
                      <a:cubicBezTo>
                        <a:pt x="12793" y="76200"/>
                        <a:pt x="0" y="59142"/>
                        <a:pt x="0" y="38100"/>
                      </a:cubicBezTo>
                      <a:cubicBezTo>
                        <a:pt x="0" y="17058"/>
                        <a:pt x="12793" y="0"/>
                        <a:pt x="28575" y="0"/>
                      </a:cubicBezTo>
                      <a:cubicBezTo>
                        <a:pt x="44357" y="0"/>
                        <a:pt x="57150" y="17058"/>
                        <a:pt x="57150" y="38100"/>
                      </a:cubicBezTo>
                      <a:close/>
                    </a:path>
                  </a:pathLst>
                </a:custGeom>
                <a:grpFill/>
                <a:ln w="1905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3B28E57F-7914-A0D4-A6CA-351AFD72AB42}"/>
                    </a:ext>
                  </a:extLst>
                </p:cNvPr>
                <p:cNvSpPr/>
                <p:nvPr/>
              </p:nvSpPr>
              <p:spPr>
                <a:xfrm>
                  <a:off x="2766552" y="1584837"/>
                  <a:ext cx="476250" cy="990600"/>
                </a:xfrm>
                <a:custGeom>
                  <a:avLst/>
                  <a:gdLst>
                    <a:gd name="connsiteX0" fmla="*/ 304800 w 476250"/>
                    <a:gd name="connsiteY0" fmla="*/ 0 h 990600"/>
                    <a:gd name="connsiteX1" fmla="*/ 0 w 476250"/>
                    <a:gd name="connsiteY1" fmla="*/ 285750 h 990600"/>
                    <a:gd name="connsiteX2" fmla="*/ 76200 w 476250"/>
                    <a:gd name="connsiteY2" fmla="*/ 609600 h 990600"/>
                    <a:gd name="connsiteX3" fmla="*/ 247650 w 476250"/>
                    <a:gd name="connsiteY3" fmla="*/ 990600 h 990600"/>
                    <a:gd name="connsiteX4" fmla="*/ 361950 w 476250"/>
                    <a:gd name="connsiteY4" fmla="*/ 571500 h 990600"/>
                    <a:gd name="connsiteX5" fmla="*/ 476250 w 476250"/>
                    <a:gd name="connsiteY5" fmla="*/ 133350 h 990600"/>
                    <a:gd name="connsiteX6" fmla="*/ 304800 w 476250"/>
                    <a:gd name="connsiteY6" fmla="*/ 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0" h="990600">
                      <a:moveTo>
                        <a:pt x="304800" y="0"/>
                      </a:moveTo>
                      <a:cubicBezTo>
                        <a:pt x="194310" y="0"/>
                        <a:pt x="0" y="161925"/>
                        <a:pt x="0" y="285750"/>
                      </a:cubicBezTo>
                      <a:cubicBezTo>
                        <a:pt x="0" y="461010"/>
                        <a:pt x="76200" y="478155"/>
                        <a:pt x="76200" y="609600"/>
                      </a:cubicBezTo>
                      <a:cubicBezTo>
                        <a:pt x="76200" y="741045"/>
                        <a:pt x="1905" y="990600"/>
                        <a:pt x="247650" y="990600"/>
                      </a:cubicBezTo>
                      <a:cubicBezTo>
                        <a:pt x="529590" y="990600"/>
                        <a:pt x="361950" y="651510"/>
                        <a:pt x="361950" y="571500"/>
                      </a:cubicBezTo>
                      <a:cubicBezTo>
                        <a:pt x="361950" y="358140"/>
                        <a:pt x="476250" y="295275"/>
                        <a:pt x="476250" y="133350"/>
                      </a:cubicBezTo>
                      <a:cubicBezTo>
                        <a:pt x="476250" y="26670"/>
                        <a:pt x="415290" y="0"/>
                        <a:pt x="304800" y="0"/>
                      </a:cubicBezTo>
                      <a:close/>
                    </a:path>
                  </a:pathLst>
                </a:custGeom>
                <a:grpFill/>
                <a:ln w="19050" cap="flat">
                  <a:noFill/>
                  <a:prstDash val="solid"/>
                  <a:miter/>
                </a:ln>
              </p:spPr>
              <p:txBody>
                <a:bodyPr rtlCol="0" anchor="ctr"/>
                <a:lstStyle/>
                <a:p>
                  <a:endParaRPr lang="en-US"/>
                </a:p>
              </p:txBody>
            </p:sp>
          </p:grpSp>
          <p:cxnSp>
            <p:nvCxnSpPr>
              <p:cNvPr id="45" name="Straight Connector 44">
                <a:extLst>
                  <a:ext uri="{FF2B5EF4-FFF2-40B4-BE49-F238E27FC236}">
                    <a16:creationId xmlns:a16="http://schemas.microsoft.com/office/drawing/2014/main" id="{FE184504-CFC6-C761-28BE-665965677FF5}"/>
                  </a:ext>
                </a:extLst>
              </p:cNvPr>
              <p:cNvCxnSpPr>
                <a:cxnSpLocks/>
              </p:cNvCxnSpPr>
              <p:nvPr/>
            </p:nvCxnSpPr>
            <p:spPr>
              <a:xfrm>
                <a:off x="1123891" y="5291076"/>
                <a:ext cx="2020529" cy="0"/>
              </a:xfrm>
              <a:prstGeom prst="line">
                <a:avLst/>
              </a:prstGeom>
              <a:ln w="41275">
                <a:solidFill>
                  <a:srgbClr val="00B0F0"/>
                </a:solidFill>
                <a:tailEnd type="oval" w="lg" len="lg"/>
              </a:ln>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A3C0744A-4B97-42BE-AF91-BC0E2EDF9933}"/>
                  </a:ext>
                </a:extLst>
              </p:cNvPr>
              <p:cNvSpPr txBox="1"/>
              <p:nvPr/>
            </p:nvSpPr>
            <p:spPr>
              <a:xfrm>
                <a:off x="1050884" y="4831568"/>
                <a:ext cx="2325057" cy="369332"/>
              </a:xfrm>
              <a:prstGeom prst="rect">
                <a:avLst/>
              </a:prstGeom>
              <a:noFill/>
            </p:spPr>
            <p:txBody>
              <a:bodyPr wrap="square" rtlCol="0">
                <a:spAutoFit/>
              </a:bodyPr>
              <a:lstStyle/>
              <a:p>
                <a:r>
                  <a:rPr lang="en-US" dirty="0">
                    <a:solidFill>
                      <a:srgbClr val="002060"/>
                    </a:solidFill>
                    <a:latin typeface="Open Sans Extrabold" panose="020B0906030804020204" pitchFamily="34" charset="0"/>
                    <a:ea typeface="Open Sans Extrabold" panose="020B0906030804020204" pitchFamily="34" charset="0"/>
                    <a:cs typeface="Open Sans Extrabold" panose="020B0906030804020204" pitchFamily="34" charset="0"/>
                  </a:rPr>
                  <a:t>Part 01 – THE GIFT</a:t>
                </a:r>
              </a:p>
            </p:txBody>
          </p:sp>
          <p:sp>
            <p:nvSpPr>
              <p:cNvPr id="47" name="TextBox 46">
                <a:extLst>
                  <a:ext uri="{FF2B5EF4-FFF2-40B4-BE49-F238E27FC236}">
                    <a16:creationId xmlns:a16="http://schemas.microsoft.com/office/drawing/2014/main" id="{A5DC65BE-7497-BA8C-2641-FC7ABB37D9D1}"/>
                  </a:ext>
                </a:extLst>
              </p:cNvPr>
              <p:cNvSpPr txBox="1"/>
              <p:nvPr/>
            </p:nvSpPr>
            <p:spPr>
              <a:xfrm>
                <a:off x="1050885" y="5428218"/>
                <a:ext cx="2801327" cy="738664"/>
              </a:xfrm>
              <a:prstGeom prst="rect">
                <a:avLst/>
              </a:prstGeom>
              <a:noFill/>
            </p:spPr>
            <p:txBody>
              <a:bodyPr wrap="square" rtlCol="0">
                <a:spAutoFit/>
              </a:bodyPr>
              <a:lstStyle/>
              <a:p>
                <a:r>
                  <a:rPr lang="en-US" sz="1400" b="1" dirty="0">
                    <a:solidFill>
                      <a:srgbClr val="002060"/>
                    </a:solidFill>
                    <a:latin typeface="Arial" panose="020B0604020202020204" pitchFamily="34" charset="0"/>
                    <a:cs typeface="Arial" panose="020B0604020202020204" pitchFamily="34" charset="0"/>
                  </a:rPr>
                  <a:t>The Goodness In the Wild</a:t>
                </a:r>
              </a:p>
              <a:p>
                <a:endParaRPr lang="en-US" sz="1400" b="1" dirty="0">
                  <a:solidFill>
                    <a:srgbClr val="002060"/>
                  </a:solidFill>
                  <a:latin typeface="Arial" panose="020B0604020202020204" pitchFamily="34" charset="0"/>
                  <a:cs typeface="Arial" panose="020B0604020202020204" pitchFamily="34" charset="0"/>
                </a:endParaRPr>
              </a:p>
              <a:p>
                <a:r>
                  <a:rPr lang="en-US" sz="1400" b="1" dirty="0">
                    <a:solidFill>
                      <a:srgbClr val="002060"/>
                    </a:solidFill>
                    <a:latin typeface="Arial" panose="020B0604020202020204" pitchFamily="34" charset="0"/>
                    <a:cs typeface="Arial" panose="020B0604020202020204" pitchFamily="34" charset="0"/>
                  </a:rPr>
                  <a:t>Numbers 21: 4-9</a:t>
                </a:r>
              </a:p>
            </p:txBody>
          </p:sp>
        </p:grpSp>
      </p:grpSp>
      <p:grpSp>
        <p:nvGrpSpPr>
          <p:cNvPr id="90" name="Group 89">
            <a:extLst>
              <a:ext uri="{FF2B5EF4-FFF2-40B4-BE49-F238E27FC236}">
                <a16:creationId xmlns:a16="http://schemas.microsoft.com/office/drawing/2014/main" id="{6324A113-B06D-FB24-B988-8C545EE528D8}"/>
              </a:ext>
            </a:extLst>
          </p:cNvPr>
          <p:cNvGrpSpPr/>
          <p:nvPr/>
        </p:nvGrpSpPr>
        <p:grpSpPr>
          <a:xfrm>
            <a:off x="2413955" y="2445628"/>
            <a:ext cx="3869894" cy="2197088"/>
            <a:chOff x="2413955" y="2445628"/>
            <a:chExt cx="3869894" cy="2197088"/>
          </a:xfrm>
        </p:grpSpPr>
        <p:grpSp>
          <p:nvGrpSpPr>
            <p:cNvPr id="67" name="Group 66">
              <a:extLst>
                <a:ext uri="{FF2B5EF4-FFF2-40B4-BE49-F238E27FC236}">
                  <a16:creationId xmlns:a16="http://schemas.microsoft.com/office/drawing/2014/main" id="{D3CCF469-0525-FD76-2083-0493A134CF4C}"/>
                </a:ext>
              </a:extLst>
            </p:cNvPr>
            <p:cNvGrpSpPr/>
            <p:nvPr/>
          </p:nvGrpSpPr>
          <p:grpSpPr>
            <a:xfrm rot="2024771">
              <a:off x="4988166" y="2636585"/>
              <a:ext cx="715296" cy="1722009"/>
              <a:chOff x="2747502" y="1337187"/>
              <a:chExt cx="514350" cy="1238250"/>
            </a:xfrm>
            <a:solidFill>
              <a:schemeClr val="tx1">
                <a:alpha val="24000"/>
              </a:schemeClr>
            </a:solidFill>
            <a:effectLst/>
          </p:grpSpPr>
          <p:sp>
            <p:nvSpPr>
              <p:cNvPr id="68" name="Freeform: Shape 67">
                <a:extLst>
                  <a:ext uri="{FF2B5EF4-FFF2-40B4-BE49-F238E27FC236}">
                    <a16:creationId xmlns:a16="http://schemas.microsoft.com/office/drawing/2014/main" id="{F576BBF4-F7A9-F4F6-956B-84AD585C6159}"/>
                  </a:ext>
                </a:extLst>
              </p:cNvPr>
              <p:cNvSpPr/>
              <p:nvPr/>
            </p:nvSpPr>
            <p:spPr>
              <a:xfrm>
                <a:off x="3090402" y="1337187"/>
                <a:ext cx="171450" cy="190500"/>
              </a:xfrm>
              <a:custGeom>
                <a:avLst/>
                <a:gdLst>
                  <a:gd name="connsiteX0" fmla="*/ 171450 w 171450"/>
                  <a:gd name="connsiteY0" fmla="*/ 95250 h 190500"/>
                  <a:gd name="connsiteX1" fmla="*/ 85725 w 171450"/>
                  <a:gd name="connsiteY1" fmla="*/ 190500 h 190500"/>
                  <a:gd name="connsiteX2" fmla="*/ 0 w 171450"/>
                  <a:gd name="connsiteY2" fmla="*/ 95250 h 190500"/>
                  <a:gd name="connsiteX3" fmla="*/ 85725 w 171450"/>
                  <a:gd name="connsiteY3" fmla="*/ 0 h 190500"/>
                  <a:gd name="connsiteX4" fmla="*/ 171450 w 17145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90500">
                    <a:moveTo>
                      <a:pt x="171450" y="95250"/>
                    </a:moveTo>
                    <a:cubicBezTo>
                      <a:pt x="171450" y="147855"/>
                      <a:pt x="133070" y="190500"/>
                      <a:pt x="85725" y="190500"/>
                    </a:cubicBezTo>
                    <a:cubicBezTo>
                      <a:pt x="38380" y="190500"/>
                      <a:pt x="0" y="147855"/>
                      <a:pt x="0" y="95250"/>
                    </a:cubicBezTo>
                    <a:cubicBezTo>
                      <a:pt x="0" y="42645"/>
                      <a:pt x="38380" y="0"/>
                      <a:pt x="85725" y="0"/>
                    </a:cubicBezTo>
                    <a:cubicBezTo>
                      <a:pt x="133070" y="0"/>
                      <a:pt x="171450" y="42645"/>
                      <a:pt x="171450" y="95250"/>
                    </a:cubicBezTo>
                    <a:close/>
                  </a:path>
                </a:pathLst>
              </a:custGeom>
              <a:grpFill/>
              <a:ln w="1905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E27EAD0D-31B0-4921-692F-B4E868912FDB}"/>
                  </a:ext>
                </a:extLst>
              </p:cNvPr>
              <p:cNvSpPr/>
              <p:nvPr/>
            </p:nvSpPr>
            <p:spPr>
              <a:xfrm>
                <a:off x="2957052" y="1413387"/>
                <a:ext cx="95250" cy="114300"/>
              </a:xfrm>
              <a:custGeom>
                <a:avLst/>
                <a:gdLst>
                  <a:gd name="connsiteX0" fmla="*/ 95250 w 95250"/>
                  <a:gd name="connsiteY0" fmla="*/ 57150 h 114300"/>
                  <a:gd name="connsiteX1" fmla="*/ 47625 w 95250"/>
                  <a:gd name="connsiteY1" fmla="*/ 114300 h 114300"/>
                  <a:gd name="connsiteX2" fmla="*/ 0 w 95250"/>
                  <a:gd name="connsiteY2" fmla="*/ 57150 h 114300"/>
                  <a:gd name="connsiteX3" fmla="*/ 47625 w 95250"/>
                  <a:gd name="connsiteY3" fmla="*/ 0 h 114300"/>
                  <a:gd name="connsiteX4" fmla="*/ 95250 w 9525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14300">
                    <a:moveTo>
                      <a:pt x="95250" y="57150"/>
                    </a:moveTo>
                    <a:cubicBezTo>
                      <a:pt x="95250" y="88713"/>
                      <a:pt x="73928" y="114300"/>
                      <a:pt x="47625" y="114300"/>
                    </a:cubicBezTo>
                    <a:cubicBezTo>
                      <a:pt x="21322" y="114300"/>
                      <a:pt x="0" y="88713"/>
                      <a:pt x="0" y="57150"/>
                    </a:cubicBezTo>
                    <a:cubicBezTo>
                      <a:pt x="0" y="25587"/>
                      <a:pt x="21322" y="0"/>
                      <a:pt x="47625" y="0"/>
                    </a:cubicBezTo>
                    <a:cubicBezTo>
                      <a:pt x="73928" y="0"/>
                      <a:pt x="95250" y="25587"/>
                      <a:pt x="95250" y="57150"/>
                    </a:cubicBezTo>
                    <a:close/>
                  </a:path>
                </a:pathLst>
              </a:custGeom>
              <a:grpFill/>
              <a:ln w="1905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F86C2B09-D36D-A665-9885-A4A28EBC7355}"/>
                  </a:ext>
                </a:extLst>
              </p:cNvPr>
              <p:cNvSpPr/>
              <p:nvPr/>
            </p:nvSpPr>
            <p:spPr>
              <a:xfrm>
                <a:off x="2861802" y="1489587"/>
                <a:ext cx="76200" cy="95250"/>
              </a:xfrm>
              <a:custGeom>
                <a:avLst/>
                <a:gdLst>
                  <a:gd name="connsiteX0" fmla="*/ 76200 w 76200"/>
                  <a:gd name="connsiteY0" fmla="*/ 47625 h 95250"/>
                  <a:gd name="connsiteX1" fmla="*/ 38100 w 76200"/>
                  <a:gd name="connsiteY1" fmla="*/ 95250 h 95250"/>
                  <a:gd name="connsiteX2" fmla="*/ 0 w 76200"/>
                  <a:gd name="connsiteY2" fmla="*/ 47625 h 95250"/>
                  <a:gd name="connsiteX3" fmla="*/ 38100 w 76200"/>
                  <a:gd name="connsiteY3" fmla="*/ 0 h 95250"/>
                  <a:gd name="connsiteX4" fmla="*/ 76200 w 7620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95250">
                    <a:moveTo>
                      <a:pt x="76200" y="47625"/>
                    </a:moveTo>
                    <a:cubicBezTo>
                      <a:pt x="76200" y="73928"/>
                      <a:pt x="59142" y="95250"/>
                      <a:pt x="38100" y="95250"/>
                    </a:cubicBezTo>
                    <a:cubicBezTo>
                      <a:pt x="17058" y="95250"/>
                      <a:pt x="0" y="73928"/>
                      <a:pt x="0" y="47625"/>
                    </a:cubicBezTo>
                    <a:cubicBezTo>
                      <a:pt x="0" y="21322"/>
                      <a:pt x="17058" y="0"/>
                      <a:pt x="38100" y="0"/>
                    </a:cubicBezTo>
                    <a:cubicBezTo>
                      <a:pt x="59142" y="0"/>
                      <a:pt x="76200" y="21322"/>
                      <a:pt x="76200" y="47625"/>
                    </a:cubicBezTo>
                    <a:close/>
                  </a:path>
                </a:pathLst>
              </a:custGeom>
              <a:grpFill/>
              <a:ln w="1905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E58C64FE-A27A-982F-AF81-914C92E09506}"/>
                  </a:ext>
                </a:extLst>
              </p:cNvPr>
              <p:cNvSpPr/>
              <p:nvPr/>
            </p:nvSpPr>
            <p:spPr>
              <a:xfrm>
                <a:off x="2804652" y="1584837"/>
                <a:ext cx="57150" cy="76200"/>
              </a:xfrm>
              <a:custGeom>
                <a:avLst/>
                <a:gdLst>
                  <a:gd name="connsiteX0" fmla="*/ 57150 w 57150"/>
                  <a:gd name="connsiteY0" fmla="*/ 38100 h 76200"/>
                  <a:gd name="connsiteX1" fmla="*/ 28575 w 57150"/>
                  <a:gd name="connsiteY1" fmla="*/ 76200 h 76200"/>
                  <a:gd name="connsiteX2" fmla="*/ 0 w 57150"/>
                  <a:gd name="connsiteY2" fmla="*/ 38100 h 76200"/>
                  <a:gd name="connsiteX3" fmla="*/ 28575 w 57150"/>
                  <a:gd name="connsiteY3" fmla="*/ 0 h 76200"/>
                  <a:gd name="connsiteX4" fmla="*/ 57150 w 5715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76200">
                    <a:moveTo>
                      <a:pt x="57150" y="38100"/>
                    </a:moveTo>
                    <a:cubicBezTo>
                      <a:pt x="57150" y="59142"/>
                      <a:pt x="44357" y="76200"/>
                      <a:pt x="28575" y="76200"/>
                    </a:cubicBezTo>
                    <a:cubicBezTo>
                      <a:pt x="12793" y="76200"/>
                      <a:pt x="0" y="59142"/>
                      <a:pt x="0" y="38100"/>
                    </a:cubicBezTo>
                    <a:cubicBezTo>
                      <a:pt x="0" y="17058"/>
                      <a:pt x="12793" y="0"/>
                      <a:pt x="28575" y="0"/>
                    </a:cubicBezTo>
                    <a:cubicBezTo>
                      <a:pt x="44357" y="0"/>
                      <a:pt x="57150" y="17058"/>
                      <a:pt x="57150" y="38100"/>
                    </a:cubicBezTo>
                    <a:close/>
                  </a:path>
                </a:pathLst>
              </a:custGeom>
              <a:grpFill/>
              <a:ln w="1905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46CD1837-6A63-0CB9-6EFC-F414CCD2D9E1}"/>
                  </a:ext>
                </a:extLst>
              </p:cNvPr>
              <p:cNvSpPr/>
              <p:nvPr/>
            </p:nvSpPr>
            <p:spPr>
              <a:xfrm>
                <a:off x="2747502" y="1661037"/>
                <a:ext cx="57150" cy="76200"/>
              </a:xfrm>
              <a:custGeom>
                <a:avLst/>
                <a:gdLst>
                  <a:gd name="connsiteX0" fmla="*/ 57150 w 57150"/>
                  <a:gd name="connsiteY0" fmla="*/ 38100 h 76200"/>
                  <a:gd name="connsiteX1" fmla="*/ 28575 w 57150"/>
                  <a:gd name="connsiteY1" fmla="*/ 76200 h 76200"/>
                  <a:gd name="connsiteX2" fmla="*/ 0 w 57150"/>
                  <a:gd name="connsiteY2" fmla="*/ 38100 h 76200"/>
                  <a:gd name="connsiteX3" fmla="*/ 28575 w 57150"/>
                  <a:gd name="connsiteY3" fmla="*/ 0 h 76200"/>
                  <a:gd name="connsiteX4" fmla="*/ 57150 w 5715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76200">
                    <a:moveTo>
                      <a:pt x="57150" y="38100"/>
                    </a:moveTo>
                    <a:cubicBezTo>
                      <a:pt x="57150" y="59142"/>
                      <a:pt x="44357" y="76200"/>
                      <a:pt x="28575" y="76200"/>
                    </a:cubicBezTo>
                    <a:cubicBezTo>
                      <a:pt x="12793" y="76200"/>
                      <a:pt x="0" y="59142"/>
                      <a:pt x="0" y="38100"/>
                    </a:cubicBezTo>
                    <a:cubicBezTo>
                      <a:pt x="0" y="17058"/>
                      <a:pt x="12793" y="0"/>
                      <a:pt x="28575" y="0"/>
                    </a:cubicBezTo>
                    <a:cubicBezTo>
                      <a:pt x="44357" y="0"/>
                      <a:pt x="57150" y="17058"/>
                      <a:pt x="57150" y="38100"/>
                    </a:cubicBezTo>
                    <a:close/>
                  </a:path>
                </a:pathLst>
              </a:custGeom>
              <a:grpFill/>
              <a:ln w="1905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8171BC76-AC67-9594-1BA2-D85ACEB274D9}"/>
                  </a:ext>
                </a:extLst>
              </p:cNvPr>
              <p:cNvSpPr/>
              <p:nvPr/>
            </p:nvSpPr>
            <p:spPr>
              <a:xfrm>
                <a:off x="2766552" y="1584837"/>
                <a:ext cx="476250" cy="990600"/>
              </a:xfrm>
              <a:custGeom>
                <a:avLst/>
                <a:gdLst>
                  <a:gd name="connsiteX0" fmla="*/ 304800 w 476250"/>
                  <a:gd name="connsiteY0" fmla="*/ 0 h 990600"/>
                  <a:gd name="connsiteX1" fmla="*/ 0 w 476250"/>
                  <a:gd name="connsiteY1" fmla="*/ 285750 h 990600"/>
                  <a:gd name="connsiteX2" fmla="*/ 76200 w 476250"/>
                  <a:gd name="connsiteY2" fmla="*/ 609600 h 990600"/>
                  <a:gd name="connsiteX3" fmla="*/ 247650 w 476250"/>
                  <a:gd name="connsiteY3" fmla="*/ 990600 h 990600"/>
                  <a:gd name="connsiteX4" fmla="*/ 361950 w 476250"/>
                  <a:gd name="connsiteY4" fmla="*/ 571500 h 990600"/>
                  <a:gd name="connsiteX5" fmla="*/ 476250 w 476250"/>
                  <a:gd name="connsiteY5" fmla="*/ 133350 h 990600"/>
                  <a:gd name="connsiteX6" fmla="*/ 304800 w 476250"/>
                  <a:gd name="connsiteY6" fmla="*/ 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0" h="990600">
                    <a:moveTo>
                      <a:pt x="304800" y="0"/>
                    </a:moveTo>
                    <a:cubicBezTo>
                      <a:pt x="194310" y="0"/>
                      <a:pt x="0" y="161925"/>
                      <a:pt x="0" y="285750"/>
                    </a:cubicBezTo>
                    <a:cubicBezTo>
                      <a:pt x="0" y="461010"/>
                      <a:pt x="76200" y="478155"/>
                      <a:pt x="76200" y="609600"/>
                    </a:cubicBezTo>
                    <a:cubicBezTo>
                      <a:pt x="76200" y="741045"/>
                      <a:pt x="1905" y="990600"/>
                      <a:pt x="247650" y="990600"/>
                    </a:cubicBezTo>
                    <a:cubicBezTo>
                      <a:pt x="529590" y="990600"/>
                      <a:pt x="361950" y="651510"/>
                      <a:pt x="361950" y="571500"/>
                    </a:cubicBezTo>
                    <a:cubicBezTo>
                      <a:pt x="361950" y="358140"/>
                      <a:pt x="476250" y="295275"/>
                      <a:pt x="476250" y="133350"/>
                    </a:cubicBezTo>
                    <a:cubicBezTo>
                      <a:pt x="476250" y="26670"/>
                      <a:pt x="415290" y="0"/>
                      <a:pt x="304800" y="0"/>
                    </a:cubicBezTo>
                    <a:close/>
                  </a:path>
                </a:pathLst>
              </a:custGeom>
              <a:grpFill/>
              <a:ln w="19050" cap="flat">
                <a:noFill/>
                <a:prstDash val="solid"/>
                <a:miter/>
              </a:ln>
            </p:spPr>
            <p:txBody>
              <a:bodyPr rtlCol="0" anchor="ctr"/>
              <a:lstStyle/>
              <a:p>
                <a:endParaRPr lang="en-US"/>
              </a:p>
            </p:txBody>
          </p:sp>
        </p:grpSp>
        <p:grpSp>
          <p:nvGrpSpPr>
            <p:cNvPr id="23" name="Group 22">
              <a:extLst>
                <a:ext uri="{FF2B5EF4-FFF2-40B4-BE49-F238E27FC236}">
                  <a16:creationId xmlns:a16="http://schemas.microsoft.com/office/drawing/2014/main" id="{BC9D630F-0BDA-804A-C187-9740BD2EB480}"/>
                </a:ext>
              </a:extLst>
            </p:cNvPr>
            <p:cNvGrpSpPr/>
            <p:nvPr/>
          </p:nvGrpSpPr>
          <p:grpSpPr>
            <a:xfrm rot="2024771">
              <a:off x="4866327" y="2609263"/>
              <a:ext cx="715296" cy="1722009"/>
              <a:chOff x="2747502" y="1337187"/>
              <a:chExt cx="514350" cy="1238250"/>
            </a:xfrm>
            <a:solidFill>
              <a:srgbClr val="BA292E"/>
            </a:solidFill>
            <a:effectLst/>
          </p:grpSpPr>
          <p:sp>
            <p:nvSpPr>
              <p:cNvPr id="24" name="Freeform: Shape 23">
                <a:extLst>
                  <a:ext uri="{FF2B5EF4-FFF2-40B4-BE49-F238E27FC236}">
                    <a16:creationId xmlns:a16="http://schemas.microsoft.com/office/drawing/2014/main" id="{9CB84CCE-D5D5-DB2A-FE91-EA69E6415C4C}"/>
                  </a:ext>
                </a:extLst>
              </p:cNvPr>
              <p:cNvSpPr/>
              <p:nvPr/>
            </p:nvSpPr>
            <p:spPr>
              <a:xfrm>
                <a:off x="3090402" y="1337187"/>
                <a:ext cx="171450" cy="190500"/>
              </a:xfrm>
              <a:custGeom>
                <a:avLst/>
                <a:gdLst>
                  <a:gd name="connsiteX0" fmla="*/ 171450 w 171450"/>
                  <a:gd name="connsiteY0" fmla="*/ 95250 h 190500"/>
                  <a:gd name="connsiteX1" fmla="*/ 85725 w 171450"/>
                  <a:gd name="connsiteY1" fmla="*/ 190500 h 190500"/>
                  <a:gd name="connsiteX2" fmla="*/ 0 w 171450"/>
                  <a:gd name="connsiteY2" fmla="*/ 95250 h 190500"/>
                  <a:gd name="connsiteX3" fmla="*/ 85725 w 171450"/>
                  <a:gd name="connsiteY3" fmla="*/ 0 h 190500"/>
                  <a:gd name="connsiteX4" fmla="*/ 171450 w 17145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90500">
                    <a:moveTo>
                      <a:pt x="171450" y="95250"/>
                    </a:moveTo>
                    <a:cubicBezTo>
                      <a:pt x="171450" y="147855"/>
                      <a:pt x="133070" y="190500"/>
                      <a:pt x="85725" y="190500"/>
                    </a:cubicBezTo>
                    <a:cubicBezTo>
                      <a:pt x="38380" y="190500"/>
                      <a:pt x="0" y="147855"/>
                      <a:pt x="0" y="95250"/>
                    </a:cubicBezTo>
                    <a:cubicBezTo>
                      <a:pt x="0" y="42645"/>
                      <a:pt x="38380" y="0"/>
                      <a:pt x="85725" y="0"/>
                    </a:cubicBezTo>
                    <a:cubicBezTo>
                      <a:pt x="133070" y="0"/>
                      <a:pt x="171450" y="42645"/>
                      <a:pt x="171450" y="95250"/>
                    </a:cubicBezTo>
                    <a:close/>
                  </a:path>
                </a:pathLst>
              </a:custGeom>
              <a:grpFill/>
              <a:ln w="1905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B11D21D-8A84-F874-BFC8-A8184268A1D7}"/>
                  </a:ext>
                </a:extLst>
              </p:cNvPr>
              <p:cNvSpPr/>
              <p:nvPr/>
            </p:nvSpPr>
            <p:spPr>
              <a:xfrm>
                <a:off x="2957052" y="1413387"/>
                <a:ext cx="95250" cy="114300"/>
              </a:xfrm>
              <a:custGeom>
                <a:avLst/>
                <a:gdLst>
                  <a:gd name="connsiteX0" fmla="*/ 95250 w 95250"/>
                  <a:gd name="connsiteY0" fmla="*/ 57150 h 114300"/>
                  <a:gd name="connsiteX1" fmla="*/ 47625 w 95250"/>
                  <a:gd name="connsiteY1" fmla="*/ 114300 h 114300"/>
                  <a:gd name="connsiteX2" fmla="*/ 0 w 95250"/>
                  <a:gd name="connsiteY2" fmla="*/ 57150 h 114300"/>
                  <a:gd name="connsiteX3" fmla="*/ 47625 w 95250"/>
                  <a:gd name="connsiteY3" fmla="*/ 0 h 114300"/>
                  <a:gd name="connsiteX4" fmla="*/ 95250 w 9525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14300">
                    <a:moveTo>
                      <a:pt x="95250" y="57150"/>
                    </a:moveTo>
                    <a:cubicBezTo>
                      <a:pt x="95250" y="88713"/>
                      <a:pt x="73928" y="114300"/>
                      <a:pt x="47625" y="114300"/>
                    </a:cubicBezTo>
                    <a:cubicBezTo>
                      <a:pt x="21322" y="114300"/>
                      <a:pt x="0" y="88713"/>
                      <a:pt x="0" y="57150"/>
                    </a:cubicBezTo>
                    <a:cubicBezTo>
                      <a:pt x="0" y="25587"/>
                      <a:pt x="21322" y="0"/>
                      <a:pt x="47625" y="0"/>
                    </a:cubicBezTo>
                    <a:cubicBezTo>
                      <a:pt x="73928" y="0"/>
                      <a:pt x="95250" y="25587"/>
                      <a:pt x="95250" y="57150"/>
                    </a:cubicBezTo>
                    <a:close/>
                  </a:path>
                </a:pathLst>
              </a:custGeom>
              <a:grpFill/>
              <a:ln w="1905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0574AD2-34BA-C3D3-57DF-E53D9B052207}"/>
                  </a:ext>
                </a:extLst>
              </p:cNvPr>
              <p:cNvSpPr/>
              <p:nvPr/>
            </p:nvSpPr>
            <p:spPr>
              <a:xfrm>
                <a:off x="2861802" y="1489587"/>
                <a:ext cx="76200" cy="95250"/>
              </a:xfrm>
              <a:custGeom>
                <a:avLst/>
                <a:gdLst>
                  <a:gd name="connsiteX0" fmla="*/ 76200 w 76200"/>
                  <a:gd name="connsiteY0" fmla="*/ 47625 h 95250"/>
                  <a:gd name="connsiteX1" fmla="*/ 38100 w 76200"/>
                  <a:gd name="connsiteY1" fmla="*/ 95250 h 95250"/>
                  <a:gd name="connsiteX2" fmla="*/ 0 w 76200"/>
                  <a:gd name="connsiteY2" fmla="*/ 47625 h 95250"/>
                  <a:gd name="connsiteX3" fmla="*/ 38100 w 76200"/>
                  <a:gd name="connsiteY3" fmla="*/ 0 h 95250"/>
                  <a:gd name="connsiteX4" fmla="*/ 76200 w 7620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95250">
                    <a:moveTo>
                      <a:pt x="76200" y="47625"/>
                    </a:moveTo>
                    <a:cubicBezTo>
                      <a:pt x="76200" y="73928"/>
                      <a:pt x="59142" y="95250"/>
                      <a:pt x="38100" y="95250"/>
                    </a:cubicBezTo>
                    <a:cubicBezTo>
                      <a:pt x="17058" y="95250"/>
                      <a:pt x="0" y="73928"/>
                      <a:pt x="0" y="47625"/>
                    </a:cubicBezTo>
                    <a:cubicBezTo>
                      <a:pt x="0" y="21322"/>
                      <a:pt x="17058" y="0"/>
                      <a:pt x="38100" y="0"/>
                    </a:cubicBezTo>
                    <a:cubicBezTo>
                      <a:pt x="59142" y="0"/>
                      <a:pt x="76200" y="21322"/>
                      <a:pt x="76200" y="47625"/>
                    </a:cubicBezTo>
                    <a:close/>
                  </a:path>
                </a:pathLst>
              </a:custGeom>
              <a:grpFill/>
              <a:ln w="1905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3CFEAF5E-917B-1EB3-7D68-5CE655BC12ED}"/>
                  </a:ext>
                </a:extLst>
              </p:cNvPr>
              <p:cNvSpPr/>
              <p:nvPr/>
            </p:nvSpPr>
            <p:spPr>
              <a:xfrm>
                <a:off x="2804652" y="1584837"/>
                <a:ext cx="57150" cy="76200"/>
              </a:xfrm>
              <a:custGeom>
                <a:avLst/>
                <a:gdLst>
                  <a:gd name="connsiteX0" fmla="*/ 57150 w 57150"/>
                  <a:gd name="connsiteY0" fmla="*/ 38100 h 76200"/>
                  <a:gd name="connsiteX1" fmla="*/ 28575 w 57150"/>
                  <a:gd name="connsiteY1" fmla="*/ 76200 h 76200"/>
                  <a:gd name="connsiteX2" fmla="*/ 0 w 57150"/>
                  <a:gd name="connsiteY2" fmla="*/ 38100 h 76200"/>
                  <a:gd name="connsiteX3" fmla="*/ 28575 w 57150"/>
                  <a:gd name="connsiteY3" fmla="*/ 0 h 76200"/>
                  <a:gd name="connsiteX4" fmla="*/ 57150 w 5715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76200">
                    <a:moveTo>
                      <a:pt x="57150" y="38100"/>
                    </a:moveTo>
                    <a:cubicBezTo>
                      <a:pt x="57150" y="59142"/>
                      <a:pt x="44357" y="76200"/>
                      <a:pt x="28575" y="76200"/>
                    </a:cubicBezTo>
                    <a:cubicBezTo>
                      <a:pt x="12793" y="76200"/>
                      <a:pt x="0" y="59142"/>
                      <a:pt x="0" y="38100"/>
                    </a:cubicBezTo>
                    <a:cubicBezTo>
                      <a:pt x="0" y="17058"/>
                      <a:pt x="12793" y="0"/>
                      <a:pt x="28575" y="0"/>
                    </a:cubicBezTo>
                    <a:cubicBezTo>
                      <a:pt x="44357" y="0"/>
                      <a:pt x="57150" y="17058"/>
                      <a:pt x="57150" y="38100"/>
                    </a:cubicBezTo>
                    <a:close/>
                  </a:path>
                </a:pathLst>
              </a:custGeom>
              <a:grpFill/>
              <a:ln w="1905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0FCE579-8AA1-E6A4-BB20-444EE379B807}"/>
                  </a:ext>
                </a:extLst>
              </p:cNvPr>
              <p:cNvSpPr/>
              <p:nvPr/>
            </p:nvSpPr>
            <p:spPr>
              <a:xfrm>
                <a:off x="2747502" y="1661037"/>
                <a:ext cx="57150" cy="76200"/>
              </a:xfrm>
              <a:custGeom>
                <a:avLst/>
                <a:gdLst>
                  <a:gd name="connsiteX0" fmla="*/ 57150 w 57150"/>
                  <a:gd name="connsiteY0" fmla="*/ 38100 h 76200"/>
                  <a:gd name="connsiteX1" fmla="*/ 28575 w 57150"/>
                  <a:gd name="connsiteY1" fmla="*/ 76200 h 76200"/>
                  <a:gd name="connsiteX2" fmla="*/ 0 w 57150"/>
                  <a:gd name="connsiteY2" fmla="*/ 38100 h 76200"/>
                  <a:gd name="connsiteX3" fmla="*/ 28575 w 57150"/>
                  <a:gd name="connsiteY3" fmla="*/ 0 h 76200"/>
                  <a:gd name="connsiteX4" fmla="*/ 57150 w 5715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76200">
                    <a:moveTo>
                      <a:pt x="57150" y="38100"/>
                    </a:moveTo>
                    <a:cubicBezTo>
                      <a:pt x="57150" y="59142"/>
                      <a:pt x="44357" y="76200"/>
                      <a:pt x="28575" y="76200"/>
                    </a:cubicBezTo>
                    <a:cubicBezTo>
                      <a:pt x="12793" y="76200"/>
                      <a:pt x="0" y="59142"/>
                      <a:pt x="0" y="38100"/>
                    </a:cubicBezTo>
                    <a:cubicBezTo>
                      <a:pt x="0" y="17058"/>
                      <a:pt x="12793" y="0"/>
                      <a:pt x="28575" y="0"/>
                    </a:cubicBezTo>
                    <a:cubicBezTo>
                      <a:pt x="44357" y="0"/>
                      <a:pt x="57150" y="17058"/>
                      <a:pt x="57150" y="38100"/>
                    </a:cubicBezTo>
                    <a:close/>
                  </a:path>
                </a:pathLst>
              </a:custGeom>
              <a:grpFill/>
              <a:ln w="1905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4291497-74B4-AAF5-E714-B0A47FF4EB4C}"/>
                  </a:ext>
                </a:extLst>
              </p:cNvPr>
              <p:cNvSpPr/>
              <p:nvPr/>
            </p:nvSpPr>
            <p:spPr>
              <a:xfrm>
                <a:off x="2766552" y="1584837"/>
                <a:ext cx="476250" cy="990600"/>
              </a:xfrm>
              <a:custGeom>
                <a:avLst/>
                <a:gdLst>
                  <a:gd name="connsiteX0" fmla="*/ 304800 w 476250"/>
                  <a:gd name="connsiteY0" fmla="*/ 0 h 990600"/>
                  <a:gd name="connsiteX1" fmla="*/ 0 w 476250"/>
                  <a:gd name="connsiteY1" fmla="*/ 285750 h 990600"/>
                  <a:gd name="connsiteX2" fmla="*/ 76200 w 476250"/>
                  <a:gd name="connsiteY2" fmla="*/ 609600 h 990600"/>
                  <a:gd name="connsiteX3" fmla="*/ 247650 w 476250"/>
                  <a:gd name="connsiteY3" fmla="*/ 990600 h 990600"/>
                  <a:gd name="connsiteX4" fmla="*/ 361950 w 476250"/>
                  <a:gd name="connsiteY4" fmla="*/ 571500 h 990600"/>
                  <a:gd name="connsiteX5" fmla="*/ 476250 w 476250"/>
                  <a:gd name="connsiteY5" fmla="*/ 133350 h 990600"/>
                  <a:gd name="connsiteX6" fmla="*/ 304800 w 476250"/>
                  <a:gd name="connsiteY6" fmla="*/ 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0" h="990600">
                    <a:moveTo>
                      <a:pt x="304800" y="0"/>
                    </a:moveTo>
                    <a:cubicBezTo>
                      <a:pt x="194310" y="0"/>
                      <a:pt x="0" y="161925"/>
                      <a:pt x="0" y="285750"/>
                    </a:cubicBezTo>
                    <a:cubicBezTo>
                      <a:pt x="0" y="461010"/>
                      <a:pt x="76200" y="478155"/>
                      <a:pt x="76200" y="609600"/>
                    </a:cubicBezTo>
                    <a:cubicBezTo>
                      <a:pt x="76200" y="741045"/>
                      <a:pt x="1905" y="990600"/>
                      <a:pt x="247650" y="990600"/>
                    </a:cubicBezTo>
                    <a:cubicBezTo>
                      <a:pt x="529590" y="990600"/>
                      <a:pt x="361950" y="651510"/>
                      <a:pt x="361950" y="571500"/>
                    </a:cubicBezTo>
                    <a:cubicBezTo>
                      <a:pt x="361950" y="358140"/>
                      <a:pt x="476250" y="295275"/>
                      <a:pt x="476250" y="133350"/>
                    </a:cubicBezTo>
                    <a:cubicBezTo>
                      <a:pt x="476250" y="26670"/>
                      <a:pt x="415290" y="0"/>
                      <a:pt x="304800" y="0"/>
                    </a:cubicBezTo>
                    <a:close/>
                  </a:path>
                </a:pathLst>
              </a:custGeom>
              <a:grpFill/>
              <a:ln w="19050" cap="flat">
                <a:noFill/>
                <a:prstDash val="solid"/>
                <a:miter/>
              </a:ln>
            </p:spPr>
            <p:txBody>
              <a:bodyPr rtlCol="0" anchor="ctr"/>
              <a:lstStyle/>
              <a:p>
                <a:endParaRPr lang="en-US"/>
              </a:p>
            </p:txBody>
          </p:sp>
        </p:grpSp>
        <p:cxnSp>
          <p:nvCxnSpPr>
            <p:cNvPr id="48" name="Straight Connector 47">
              <a:extLst>
                <a:ext uri="{FF2B5EF4-FFF2-40B4-BE49-F238E27FC236}">
                  <a16:creationId xmlns:a16="http://schemas.microsoft.com/office/drawing/2014/main" id="{656E6A19-46FE-3C5C-98D6-7E397085080B}"/>
                </a:ext>
              </a:extLst>
            </p:cNvPr>
            <p:cNvCxnSpPr>
              <a:cxnSpLocks/>
            </p:cNvCxnSpPr>
            <p:nvPr/>
          </p:nvCxnSpPr>
          <p:spPr>
            <a:xfrm>
              <a:off x="2486961" y="2905136"/>
              <a:ext cx="2020529" cy="0"/>
            </a:xfrm>
            <a:prstGeom prst="line">
              <a:avLst/>
            </a:prstGeom>
            <a:ln w="41275">
              <a:solidFill>
                <a:srgbClr val="00B0F0"/>
              </a:solidFill>
              <a:tailEnd type="oval" w="lg" len="lg"/>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17D95793-A3AD-3A82-6055-E7BEA766D3CB}"/>
                </a:ext>
              </a:extLst>
            </p:cNvPr>
            <p:cNvSpPr txBox="1"/>
            <p:nvPr/>
          </p:nvSpPr>
          <p:spPr>
            <a:xfrm>
              <a:off x="2413955" y="2445628"/>
              <a:ext cx="3869894" cy="369332"/>
            </a:xfrm>
            <a:prstGeom prst="rect">
              <a:avLst/>
            </a:prstGeom>
            <a:noFill/>
          </p:spPr>
          <p:txBody>
            <a:bodyPr wrap="square" rtlCol="0">
              <a:spAutoFit/>
            </a:bodyPr>
            <a:lstStyle/>
            <a:p>
              <a:r>
                <a:rPr lang="en-US" dirty="0">
                  <a:solidFill>
                    <a:srgbClr val="002060"/>
                  </a:solidFill>
                  <a:latin typeface="Open Sans Extrabold" panose="020B0906030804020204" pitchFamily="34" charset="0"/>
                  <a:ea typeface="Open Sans Extrabold" panose="020B0906030804020204" pitchFamily="34" charset="0"/>
                  <a:cs typeface="Open Sans Extrabold" panose="020B0906030804020204" pitchFamily="34" charset="0"/>
                </a:rPr>
                <a:t>Part 03 – The Way We See It</a:t>
              </a:r>
            </a:p>
          </p:txBody>
        </p:sp>
        <p:sp>
          <p:nvSpPr>
            <p:cNvPr id="50" name="TextBox 49">
              <a:extLst>
                <a:ext uri="{FF2B5EF4-FFF2-40B4-BE49-F238E27FC236}">
                  <a16:creationId xmlns:a16="http://schemas.microsoft.com/office/drawing/2014/main" id="{CE7DDA7F-34F0-E3A7-D6C4-EC0CA2F84312}"/>
                </a:ext>
              </a:extLst>
            </p:cNvPr>
            <p:cNvSpPr txBox="1"/>
            <p:nvPr/>
          </p:nvSpPr>
          <p:spPr>
            <a:xfrm>
              <a:off x="2413955" y="3042278"/>
              <a:ext cx="2590367" cy="1600438"/>
            </a:xfrm>
            <a:prstGeom prst="rect">
              <a:avLst/>
            </a:prstGeom>
            <a:noFill/>
          </p:spPr>
          <p:txBody>
            <a:bodyPr wrap="square" rtlCol="0">
              <a:spAutoFit/>
            </a:bodyPr>
            <a:lstStyle/>
            <a:p>
              <a:r>
                <a:rPr lang="en-US" sz="1400" b="1" dirty="0">
                  <a:solidFill>
                    <a:srgbClr val="002060"/>
                  </a:solidFill>
                  <a:latin typeface="Arial" panose="020B0604020202020204" pitchFamily="34" charset="0"/>
                  <a:cs typeface="Arial" panose="020B0604020202020204" pitchFamily="34" charset="0"/>
                </a:rPr>
                <a:t>What informs our thinking when we are in Worship?</a:t>
              </a:r>
            </a:p>
            <a:p>
              <a:r>
                <a:rPr lang="en-US" sz="1400" b="1" dirty="0">
                  <a:solidFill>
                    <a:srgbClr val="002060"/>
                  </a:solidFill>
                  <a:latin typeface="Arial" panose="020B0604020202020204" pitchFamily="34" charset="0"/>
                  <a:cs typeface="Arial" panose="020B0604020202020204" pitchFamily="34" charset="0"/>
                </a:rPr>
                <a:t>A brief analysis of ancient practice; </a:t>
              </a:r>
            </a:p>
            <a:p>
              <a:endParaRPr lang="en-US" sz="1400" b="1" dirty="0">
                <a:solidFill>
                  <a:srgbClr val="002060"/>
                </a:solidFill>
                <a:latin typeface="Arial" panose="020B0604020202020204" pitchFamily="34" charset="0"/>
                <a:cs typeface="Arial" panose="020B0604020202020204" pitchFamily="34" charset="0"/>
              </a:endParaRPr>
            </a:p>
            <a:p>
              <a:r>
                <a:rPr lang="en-US" sz="1400" b="1" dirty="0">
                  <a:solidFill>
                    <a:srgbClr val="002060"/>
                  </a:solidFill>
                  <a:latin typeface="Arial" panose="020B0604020202020204" pitchFamily="34" charset="0"/>
                  <a:cs typeface="Arial" panose="020B0604020202020204" pitchFamily="34" charset="0"/>
                </a:rPr>
                <a:t>Understanding our blindness</a:t>
              </a:r>
            </a:p>
          </p:txBody>
        </p:sp>
      </p:grpSp>
      <p:grpSp>
        <p:nvGrpSpPr>
          <p:cNvPr id="92" name="Group 91">
            <a:extLst>
              <a:ext uri="{FF2B5EF4-FFF2-40B4-BE49-F238E27FC236}">
                <a16:creationId xmlns:a16="http://schemas.microsoft.com/office/drawing/2014/main" id="{EAF9FB01-8BD3-1553-C5D4-AFA9CAFAC06C}"/>
              </a:ext>
            </a:extLst>
          </p:cNvPr>
          <p:cNvGrpSpPr/>
          <p:nvPr/>
        </p:nvGrpSpPr>
        <p:grpSpPr>
          <a:xfrm>
            <a:off x="3767846" y="310428"/>
            <a:ext cx="3343370" cy="1877981"/>
            <a:chOff x="3767846" y="310428"/>
            <a:chExt cx="3343370" cy="1877981"/>
          </a:xfrm>
        </p:grpSpPr>
        <p:grpSp>
          <p:nvGrpSpPr>
            <p:cNvPr id="81" name="Group 80">
              <a:extLst>
                <a:ext uri="{FF2B5EF4-FFF2-40B4-BE49-F238E27FC236}">
                  <a16:creationId xmlns:a16="http://schemas.microsoft.com/office/drawing/2014/main" id="{F005E850-7F94-5E7E-395D-BC26A605C882}"/>
                </a:ext>
              </a:extLst>
            </p:cNvPr>
            <p:cNvGrpSpPr/>
            <p:nvPr/>
          </p:nvGrpSpPr>
          <p:grpSpPr>
            <a:xfrm rot="2024771">
              <a:off x="6395920" y="466400"/>
              <a:ext cx="715296" cy="1722009"/>
              <a:chOff x="2747502" y="1337187"/>
              <a:chExt cx="514350" cy="1238250"/>
            </a:xfrm>
            <a:solidFill>
              <a:schemeClr val="tx1">
                <a:alpha val="24000"/>
              </a:schemeClr>
            </a:solidFill>
            <a:effectLst/>
          </p:grpSpPr>
          <p:sp>
            <p:nvSpPr>
              <p:cNvPr id="82" name="Freeform: Shape 81">
                <a:extLst>
                  <a:ext uri="{FF2B5EF4-FFF2-40B4-BE49-F238E27FC236}">
                    <a16:creationId xmlns:a16="http://schemas.microsoft.com/office/drawing/2014/main" id="{BF4DCA60-F579-3A66-D265-050232A5D935}"/>
                  </a:ext>
                </a:extLst>
              </p:cNvPr>
              <p:cNvSpPr/>
              <p:nvPr/>
            </p:nvSpPr>
            <p:spPr>
              <a:xfrm>
                <a:off x="3090402" y="1337187"/>
                <a:ext cx="171450" cy="190500"/>
              </a:xfrm>
              <a:custGeom>
                <a:avLst/>
                <a:gdLst>
                  <a:gd name="connsiteX0" fmla="*/ 171450 w 171450"/>
                  <a:gd name="connsiteY0" fmla="*/ 95250 h 190500"/>
                  <a:gd name="connsiteX1" fmla="*/ 85725 w 171450"/>
                  <a:gd name="connsiteY1" fmla="*/ 190500 h 190500"/>
                  <a:gd name="connsiteX2" fmla="*/ 0 w 171450"/>
                  <a:gd name="connsiteY2" fmla="*/ 95250 h 190500"/>
                  <a:gd name="connsiteX3" fmla="*/ 85725 w 171450"/>
                  <a:gd name="connsiteY3" fmla="*/ 0 h 190500"/>
                  <a:gd name="connsiteX4" fmla="*/ 171450 w 17145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90500">
                    <a:moveTo>
                      <a:pt x="171450" y="95250"/>
                    </a:moveTo>
                    <a:cubicBezTo>
                      <a:pt x="171450" y="147855"/>
                      <a:pt x="133070" y="190500"/>
                      <a:pt x="85725" y="190500"/>
                    </a:cubicBezTo>
                    <a:cubicBezTo>
                      <a:pt x="38380" y="190500"/>
                      <a:pt x="0" y="147855"/>
                      <a:pt x="0" y="95250"/>
                    </a:cubicBezTo>
                    <a:cubicBezTo>
                      <a:pt x="0" y="42645"/>
                      <a:pt x="38380" y="0"/>
                      <a:pt x="85725" y="0"/>
                    </a:cubicBezTo>
                    <a:cubicBezTo>
                      <a:pt x="133070" y="0"/>
                      <a:pt x="171450" y="42645"/>
                      <a:pt x="171450" y="95250"/>
                    </a:cubicBezTo>
                    <a:close/>
                  </a:path>
                </a:pathLst>
              </a:custGeom>
              <a:grpFill/>
              <a:ln w="1905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15C0F4E5-10DC-D6C3-C702-4E950574F2BD}"/>
                  </a:ext>
                </a:extLst>
              </p:cNvPr>
              <p:cNvSpPr/>
              <p:nvPr/>
            </p:nvSpPr>
            <p:spPr>
              <a:xfrm>
                <a:off x="2957052" y="1413387"/>
                <a:ext cx="95250" cy="114300"/>
              </a:xfrm>
              <a:custGeom>
                <a:avLst/>
                <a:gdLst>
                  <a:gd name="connsiteX0" fmla="*/ 95250 w 95250"/>
                  <a:gd name="connsiteY0" fmla="*/ 57150 h 114300"/>
                  <a:gd name="connsiteX1" fmla="*/ 47625 w 95250"/>
                  <a:gd name="connsiteY1" fmla="*/ 114300 h 114300"/>
                  <a:gd name="connsiteX2" fmla="*/ 0 w 95250"/>
                  <a:gd name="connsiteY2" fmla="*/ 57150 h 114300"/>
                  <a:gd name="connsiteX3" fmla="*/ 47625 w 95250"/>
                  <a:gd name="connsiteY3" fmla="*/ 0 h 114300"/>
                  <a:gd name="connsiteX4" fmla="*/ 95250 w 9525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14300">
                    <a:moveTo>
                      <a:pt x="95250" y="57150"/>
                    </a:moveTo>
                    <a:cubicBezTo>
                      <a:pt x="95250" y="88713"/>
                      <a:pt x="73928" y="114300"/>
                      <a:pt x="47625" y="114300"/>
                    </a:cubicBezTo>
                    <a:cubicBezTo>
                      <a:pt x="21322" y="114300"/>
                      <a:pt x="0" y="88713"/>
                      <a:pt x="0" y="57150"/>
                    </a:cubicBezTo>
                    <a:cubicBezTo>
                      <a:pt x="0" y="25587"/>
                      <a:pt x="21322" y="0"/>
                      <a:pt x="47625" y="0"/>
                    </a:cubicBezTo>
                    <a:cubicBezTo>
                      <a:pt x="73928" y="0"/>
                      <a:pt x="95250" y="25587"/>
                      <a:pt x="95250" y="57150"/>
                    </a:cubicBezTo>
                    <a:close/>
                  </a:path>
                </a:pathLst>
              </a:custGeom>
              <a:grpFill/>
              <a:ln w="1905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C7389432-E70C-43B8-0A4D-1BBF32ED1B83}"/>
                  </a:ext>
                </a:extLst>
              </p:cNvPr>
              <p:cNvSpPr/>
              <p:nvPr/>
            </p:nvSpPr>
            <p:spPr>
              <a:xfrm>
                <a:off x="2861802" y="1489587"/>
                <a:ext cx="76200" cy="95250"/>
              </a:xfrm>
              <a:custGeom>
                <a:avLst/>
                <a:gdLst>
                  <a:gd name="connsiteX0" fmla="*/ 76200 w 76200"/>
                  <a:gd name="connsiteY0" fmla="*/ 47625 h 95250"/>
                  <a:gd name="connsiteX1" fmla="*/ 38100 w 76200"/>
                  <a:gd name="connsiteY1" fmla="*/ 95250 h 95250"/>
                  <a:gd name="connsiteX2" fmla="*/ 0 w 76200"/>
                  <a:gd name="connsiteY2" fmla="*/ 47625 h 95250"/>
                  <a:gd name="connsiteX3" fmla="*/ 38100 w 76200"/>
                  <a:gd name="connsiteY3" fmla="*/ 0 h 95250"/>
                  <a:gd name="connsiteX4" fmla="*/ 76200 w 7620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95250">
                    <a:moveTo>
                      <a:pt x="76200" y="47625"/>
                    </a:moveTo>
                    <a:cubicBezTo>
                      <a:pt x="76200" y="73928"/>
                      <a:pt x="59142" y="95250"/>
                      <a:pt x="38100" y="95250"/>
                    </a:cubicBezTo>
                    <a:cubicBezTo>
                      <a:pt x="17058" y="95250"/>
                      <a:pt x="0" y="73928"/>
                      <a:pt x="0" y="47625"/>
                    </a:cubicBezTo>
                    <a:cubicBezTo>
                      <a:pt x="0" y="21322"/>
                      <a:pt x="17058" y="0"/>
                      <a:pt x="38100" y="0"/>
                    </a:cubicBezTo>
                    <a:cubicBezTo>
                      <a:pt x="59142" y="0"/>
                      <a:pt x="76200" y="21322"/>
                      <a:pt x="76200" y="47625"/>
                    </a:cubicBezTo>
                    <a:close/>
                  </a:path>
                </a:pathLst>
              </a:custGeom>
              <a:grpFill/>
              <a:ln w="1905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EE61A278-77C4-865F-2BD0-376311674352}"/>
                  </a:ext>
                </a:extLst>
              </p:cNvPr>
              <p:cNvSpPr/>
              <p:nvPr/>
            </p:nvSpPr>
            <p:spPr>
              <a:xfrm>
                <a:off x="2804652" y="1584837"/>
                <a:ext cx="57150" cy="76200"/>
              </a:xfrm>
              <a:custGeom>
                <a:avLst/>
                <a:gdLst>
                  <a:gd name="connsiteX0" fmla="*/ 57150 w 57150"/>
                  <a:gd name="connsiteY0" fmla="*/ 38100 h 76200"/>
                  <a:gd name="connsiteX1" fmla="*/ 28575 w 57150"/>
                  <a:gd name="connsiteY1" fmla="*/ 76200 h 76200"/>
                  <a:gd name="connsiteX2" fmla="*/ 0 w 57150"/>
                  <a:gd name="connsiteY2" fmla="*/ 38100 h 76200"/>
                  <a:gd name="connsiteX3" fmla="*/ 28575 w 57150"/>
                  <a:gd name="connsiteY3" fmla="*/ 0 h 76200"/>
                  <a:gd name="connsiteX4" fmla="*/ 57150 w 5715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76200">
                    <a:moveTo>
                      <a:pt x="57150" y="38100"/>
                    </a:moveTo>
                    <a:cubicBezTo>
                      <a:pt x="57150" y="59142"/>
                      <a:pt x="44357" y="76200"/>
                      <a:pt x="28575" y="76200"/>
                    </a:cubicBezTo>
                    <a:cubicBezTo>
                      <a:pt x="12793" y="76200"/>
                      <a:pt x="0" y="59142"/>
                      <a:pt x="0" y="38100"/>
                    </a:cubicBezTo>
                    <a:cubicBezTo>
                      <a:pt x="0" y="17058"/>
                      <a:pt x="12793" y="0"/>
                      <a:pt x="28575" y="0"/>
                    </a:cubicBezTo>
                    <a:cubicBezTo>
                      <a:pt x="44357" y="0"/>
                      <a:pt x="57150" y="17058"/>
                      <a:pt x="57150" y="38100"/>
                    </a:cubicBezTo>
                    <a:close/>
                  </a:path>
                </a:pathLst>
              </a:custGeom>
              <a:grpFill/>
              <a:ln w="1905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6382F6E3-AE80-C4C0-B115-85C413B5DB27}"/>
                  </a:ext>
                </a:extLst>
              </p:cNvPr>
              <p:cNvSpPr/>
              <p:nvPr/>
            </p:nvSpPr>
            <p:spPr>
              <a:xfrm>
                <a:off x="2747502" y="1661037"/>
                <a:ext cx="57150" cy="76200"/>
              </a:xfrm>
              <a:custGeom>
                <a:avLst/>
                <a:gdLst>
                  <a:gd name="connsiteX0" fmla="*/ 57150 w 57150"/>
                  <a:gd name="connsiteY0" fmla="*/ 38100 h 76200"/>
                  <a:gd name="connsiteX1" fmla="*/ 28575 w 57150"/>
                  <a:gd name="connsiteY1" fmla="*/ 76200 h 76200"/>
                  <a:gd name="connsiteX2" fmla="*/ 0 w 57150"/>
                  <a:gd name="connsiteY2" fmla="*/ 38100 h 76200"/>
                  <a:gd name="connsiteX3" fmla="*/ 28575 w 57150"/>
                  <a:gd name="connsiteY3" fmla="*/ 0 h 76200"/>
                  <a:gd name="connsiteX4" fmla="*/ 57150 w 5715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76200">
                    <a:moveTo>
                      <a:pt x="57150" y="38100"/>
                    </a:moveTo>
                    <a:cubicBezTo>
                      <a:pt x="57150" y="59142"/>
                      <a:pt x="44357" y="76200"/>
                      <a:pt x="28575" y="76200"/>
                    </a:cubicBezTo>
                    <a:cubicBezTo>
                      <a:pt x="12793" y="76200"/>
                      <a:pt x="0" y="59142"/>
                      <a:pt x="0" y="38100"/>
                    </a:cubicBezTo>
                    <a:cubicBezTo>
                      <a:pt x="0" y="17058"/>
                      <a:pt x="12793" y="0"/>
                      <a:pt x="28575" y="0"/>
                    </a:cubicBezTo>
                    <a:cubicBezTo>
                      <a:pt x="44357" y="0"/>
                      <a:pt x="57150" y="17058"/>
                      <a:pt x="57150" y="38100"/>
                    </a:cubicBezTo>
                    <a:close/>
                  </a:path>
                </a:pathLst>
              </a:custGeom>
              <a:grpFill/>
              <a:ln w="1905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48297C3-231C-2474-8C99-DE94C44CA336}"/>
                  </a:ext>
                </a:extLst>
              </p:cNvPr>
              <p:cNvSpPr/>
              <p:nvPr/>
            </p:nvSpPr>
            <p:spPr>
              <a:xfrm>
                <a:off x="2766552" y="1584837"/>
                <a:ext cx="476250" cy="990600"/>
              </a:xfrm>
              <a:custGeom>
                <a:avLst/>
                <a:gdLst>
                  <a:gd name="connsiteX0" fmla="*/ 304800 w 476250"/>
                  <a:gd name="connsiteY0" fmla="*/ 0 h 990600"/>
                  <a:gd name="connsiteX1" fmla="*/ 0 w 476250"/>
                  <a:gd name="connsiteY1" fmla="*/ 285750 h 990600"/>
                  <a:gd name="connsiteX2" fmla="*/ 76200 w 476250"/>
                  <a:gd name="connsiteY2" fmla="*/ 609600 h 990600"/>
                  <a:gd name="connsiteX3" fmla="*/ 247650 w 476250"/>
                  <a:gd name="connsiteY3" fmla="*/ 990600 h 990600"/>
                  <a:gd name="connsiteX4" fmla="*/ 361950 w 476250"/>
                  <a:gd name="connsiteY4" fmla="*/ 571500 h 990600"/>
                  <a:gd name="connsiteX5" fmla="*/ 476250 w 476250"/>
                  <a:gd name="connsiteY5" fmla="*/ 133350 h 990600"/>
                  <a:gd name="connsiteX6" fmla="*/ 304800 w 476250"/>
                  <a:gd name="connsiteY6" fmla="*/ 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0" h="990600">
                    <a:moveTo>
                      <a:pt x="304800" y="0"/>
                    </a:moveTo>
                    <a:cubicBezTo>
                      <a:pt x="194310" y="0"/>
                      <a:pt x="0" y="161925"/>
                      <a:pt x="0" y="285750"/>
                    </a:cubicBezTo>
                    <a:cubicBezTo>
                      <a:pt x="0" y="461010"/>
                      <a:pt x="76200" y="478155"/>
                      <a:pt x="76200" y="609600"/>
                    </a:cubicBezTo>
                    <a:cubicBezTo>
                      <a:pt x="76200" y="741045"/>
                      <a:pt x="1905" y="990600"/>
                      <a:pt x="247650" y="990600"/>
                    </a:cubicBezTo>
                    <a:cubicBezTo>
                      <a:pt x="529590" y="990600"/>
                      <a:pt x="361950" y="651510"/>
                      <a:pt x="361950" y="571500"/>
                    </a:cubicBezTo>
                    <a:cubicBezTo>
                      <a:pt x="361950" y="358140"/>
                      <a:pt x="476250" y="295275"/>
                      <a:pt x="476250" y="133350"/>
                    </a:cubicBezTo>
                    <a:cubicBezTo>
                      <a:pt x="476250" y="26670"/>
                      <a:pt x="415290" y="0"/>
                      <a:pt x="304800" y="0"/>
                    </a:cubicBezTo>
                    <a:close/>
                  </a:path>
                </a:pathLst>
              </a:custGeom>
              <a:grpFill/>
              <a:ln w="19050" cap="flat">
                <a:noFill/>
                <a:prstDash val="solid"/>
                <a:miter/>
              </a:ln>
            </p:spPr>
            <p:txBody>
              <a:bodyPr rtlCol="0" anchor="ctr"/>
              <a:lstStyle/>
              <a:p>
                <a:endParaRPr lang="en-US"/>
              </a:p>
            </p:txBody>
          </p:sp>
        </p:grpSp>
        <p:grpSp>
          <p:nvGrpSpPr>
            <p:cNvPr id="37" name="Group 36">
              <a:extLst>
                <a:ext uri="{FF2B5EF4-FFF2-40B4-BE49-F238E27FC236}">
                  <a16:creationId xmlns:a16="http://schemas.microsoft.com/office/drawing/2014/main" id="{3E8E2FA2-2202-9A68-0A0A-3808B907C8CC}"/>
                </a:ext>
              </a:extLst>
            </p:cNvPr>
            <p:cNvGrpSpPr/>
            <p:nvPr/>
          </p:nvGrpSpPr>
          <p:grpSpPr>
            <a:xfrm rot="2024771">
              <a:off x="6315466" y="390946"/>
              <a:ext cx="715296" cy="1722009"/>
              <a:chOff x="2747502" y="1337187"/>
              <a:chExt cx="514350" cy="1238250"/>
            </a:xfrm>
            <a:solidFill>
              <a:srgbClr val="282528"/>
            </a:solidFill>
            <a:effectLst/>
          </p:grpSpPr>
          <p:sp>
            <p:nvSpPr>
              <p:cNvPr id="38" name="Freeform: Shape 37">
                <a:extLst>
                  <a:ext uri="{FF2B5EF4-FFF2-40B4-BE49-F238E27FC236}">
                    <a16:creationId xmlns:a16="http://schemas.microsoft.com/office/drawing/2014/main" id="{C771DD4B-4E53-9E04-7A07-2D4563119AAF}"/>
                  </a:ext>
                </a:extLst>
              </p:cNvPr>
              <p:cNvSpPr/>
              <p:nvPr/>
            </p:nvSpPr>
            <p:spPr>
              <a:xfrm>
                <a:off x="3090402" y="1337187"/>
                <a:ext cx="171450" cy="190500"/>
              </a:xfrm>
              <a:custGeom>
                <a:avLst/>
                <a:gdLst>
                  <a:gd name="connsiteX0" fmla="*/ 171450 w 171450"/>
                  <a:gd name="connsiteY0" fmla="*/ 95250 h 190500"/>
                  <a:gd name="connsiteX1" fmla="*/ 85725 w 171450"/>
                  <a:gd name="connsiteY1" fmla="*/ 190500 h 190500"/>
                  <a:gd name="connsiteX2" fmla="*/ 0 w 171450"/>
                  <a:gd name="connsiteY2" fmla="*/ 95250 h 190500"/>
                  <a:gd name="connsiteX3" fmla="*/ 85725 w 171450"/>
                  <a:gd name="connsiteY3" fmla="*/ 0 h 190500"/>
                  <a:gd name="connsiteX4" fmla="*/ 171450 w 17145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90500">
                    <a:moveTo>
                      <a:pt x="171450" y="95250"/>
                    </a:moveTo>
                    <a:cubicBezTo>
                      <a:pt x="171450" y="147855"/>
                      <a:pt x="133070" y="190500"/>
                      <a:pt x="85725" y="190500"/>
                    </a:cubicBezTo>
                    <a:cubicBezTo>
                      <a:pt x="38380" y="190500"/>
                      <a:pt x="0" y="147855"/>
                      <a:pt x="0" y="95250"/>
                    </a:cubicBezTo>
                    <a:cubicBezTo>
                      <a:pt x="0" y="42645"/>
                      <a:pt x="38380" y="0"/>
                      <a:pt x="85725" y="0"/>
                    </a:cubicBezTo>
                    <a:cubicBezTo>
                      <a:pt x="133070" y="0"/>
                      <a:pt x="171450" y="42645"/>
                      <a:pt x="171450" y="95250"/>
                    </a:cubicBezTo>
                    <a:close/>
                  </a:path>
                </a:pathLst>
              </a:custGeom>
              <a:grpFill/>
              <a:ln w="1905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85168DA1-44FB-0F67-18E0-4412027884A6}"/>
                  </a:ext>
                </a:extLst>
              </p:cNvPr>
              <p:cNvSpPr/>
              <p:nvPr/>
            </p:nvSpPr>
            <p:spPr>
              <a:xfrm>
                <a:off x="2957052" y="1413387"/>
                <a:ext cx="95250" cy="114300"/>
              </a:xfrm>
              <a:custGeom>
                <a:avLst/>
                <a:gdLst>
                  <a:gd name="connsiteX0" fmla="*/ 95250 w 95250"/>
                  <a:gd name="connsiteY0" fmla="*/ 57150 h 114300"/>
                  <a:gd name="connsiteX1" fmla="*/ 47625 w 95250"/>
                  <a:gd name="connsiteY1" fmla="*/ 114300 h 114300"/>
                  <a:gd name="connsiteX2" fmla="*/ 0 w 95250"/>
                  <a:gd name="connsiteY2" fmla="*/ 57150 h 114300"/>
                  <a:gd name="connsiteX3" fmla="*/ 47625 w 95250"/>
                  <a:gd name="connsiteY3" fmla="*/ 0 h 114300"/>
                  <a:gd name="connsiteX4" fmla="*/ 95250 w 9525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14300">
                    <a:moveTo>
                      <a:pt x="95250" y="57150"/>
                    </a:moveTo>
                    <a:cubicBezTo>
                      <a:pt x="95250" y="88713"/>
                      <a:pt x="73928" y="114300"/>
                      <a:pt x="47625" y="114300"/>
                    </a:cubicBezTo>
                    <a:cubicBezTo>
                      <a:pt x="21322" y="114300"/>
                      <a:pt x="0" y="88713"/>
                      <a:pt x="0" y="57150"/>
                    </a:cubicBezTo>
                    <a:cubicBezTo>
                      <a:pt x="0" y="25587"/>
                      <a:pt x="21322" y="0"/>
                      <a:pt x="47625" y="0"/>
                    </a:cubicBezTo>
                    <a:cubicBezTo>
                      <a:pt x="73928" y="0"/>
                      <a:pt x="95250" y="25587"/>
                      <a:pt x="95250" y="57150"/>
                    </a:cubicBezTo>
                    <a:close/>
                  </a:path>
                </a:pathLst>
              </a:custGeom>
              <a:grpFill/>
              <a:ln w="19050"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2D8EC1F4-E667-93FE-42E9-73D1C4058A7D}"/>
                  </a:ext>
                </a:extLst>
              </p:cNvPr>
              <p:cNvSpPr/>
              <p:nvPr/>
            </p:nvSpPr>
            <p:spPr>
              <a:xfrm>
                <a:off x="2861802" y="1489587"/>
                <a:ext cx="76200" cy="95250"/>
              </a:xfrm>
              <a:custGeom>
                <a:avLst/>
                <a:gdLst>
                  <a:gd name="connsiteX0" fmla="*/ 76200 w 76200"/>
                  <a:gd name="connsiteY0" fmla="*/ 47625 h 95250"/>
                  <a:gd name="connsiteX1" fmla="*/ 38100 w 76200"/>
                  <a:gd name="connsiteY1" fmla="*/ 95250 h 95250"/>
                  <a:gd name="connsiteX2" fmla="*/ 0 w 76200"/>
                  <a:gd name="connsiteY2" fmla="*/ 47625 h 95250"/>
                  <a:gd name="connsiteX3" fmla="*/ 38100 w 76200"/>
                  <a:gd name="connsiteY3" fmla="*/ 0 h 95250"/>
                  <a:gd name="connsiteX4" fmla="*/ 76200 w 7620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95250">
                    <a:moveTo>
                      <a:pt x="76200" y="47625"/>
                    </a:moveTo>
                    <a:cubicBezTo>
                      <a:pt x="76200" y="73928"/>
                      <a:pt x="59142" y="95250"/>
                      <a:pt x="38100" y="95250"/>
                    </a:cubicBezTo>
                    <a:cubicBezTo>
                      <a:pt x="17058" y="95250"/>
                      <a:pt x="0" y="73928"/>
                      <a:pt x="0" y="47625"/>
                    </a:cubicBezTo>
                    <a:cubicBezTo>
                      <a:pt x="0" y="21322"/>
                      <a:pt x="17058" y="0"/>
                      <a:pt x="38100" y="0"/>
                    </a:cubicBezTo>
                    <a:cubicBezTo>
                      <a:pt x="59142" y="0"/>
                      <a:pt x="76200" y="21322"/>
                      <a:pt x="76200" y="47625"/>
                    </a:cubicBezTo>
                    <a:close/>
                  </a:path>
                </a:pathLst>
              </a:custGeom>
              <a:grpFill/>
              <a:ln w="1905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0A1D409D-8506-C9DE-405D-9A797F2D83C1}"/>
                  </a:ext>
                </a:extLst>
              </p:cNvPr>
              <p:cNvSpPr/>
              <p:nvPr/>
            </p:nvSpPr>
            <p:spPr>
              <a:xfrm>
                <a:off x="2804652" y="1584837"/>
                <a:ext cx="57150" cy="76200"/>
              </a:xfrm>
              <a:custGeom>
                <a:avLst/>
                <a:gdLst>
                  <a:gd name="connsiteX0" fmla="*/ 57150 w 57150"/>
                  <a:gd name="connsiteY0" fmla="*/ 38100 h 76200"/>
                  <a:gd name="connsiteX1" fmla="*/ 28575 w 57150"/>
                  <a:gd name="connsiteY1" fmla="*/ 76200 h 76200"/>
                  <a:gd name="connsiteX2" fmla="*/ 0 w 57150"/>
                  <a:gd name="connsiteY2" fmla="*/ 38100 h 76200"/>
                  <a:gd name="connsiteX3" fmla="*/ 28575 w 57150"/>
                  <a:gd name="connsiteY3" fmla="*/ 0 h 76200"/>
                  <a:gd name="connsiteX4" fmla="*/ 57150 w 5715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76200">
                    <a:moveTo>
                      <a:pt x="57150" y="38100"/>
                    </a:moveTo>
                    <a:cubicBezTo>
                      <a:pt x="57150" y="59142"/>
                      <a:pt x="44357" y="76200"/>
                      <a:pt x="28575" y="76200"/>
                    </a:cubicBezTo>
                    <a:cubicBezTo>
                      <a:pt x="12793" y="76200"/>
                      <a:pt x="0" y="59142"/>
                      <a:pt x="0" y="38100"/>
                    </a:cubicBezTo>
                    <a:cubicBezTo>
                      <a:pt x="0" y="17058"/>
                      <a:pt x="12793" y="0"/>
                      <a:pt x="28575" y="0"/>
                    </a:cubicBezTo>
                    <a:cubicBezTo>
                      <a:pt x="44357" y="0"/>
                      <a:pt x="57150" y="17058"/>
                      <a:pt x="57150" y="38100"/>
                    </a:cubicBezTo>
                    <a:close/>
                  </a:path>
                </a:pathLst>
              </a:custGeom>
              <a:grpFill/>
              <a:ln w="1905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48638239-5472-A172-31CA-C88D6644A15E}"/>
                  </a:ext>
                </a:extLst>
              </p:cNvPr>
              <p:cNvSpPr/>
              <p:nvPr/>
            </p:nvSpPr>
            <p:spPr>
              <a:xfrm>
                <a:off x="2747502" y="1661037"/>
                <a:ext cx="57150" cy="76200"/>
              </a:xfrm>
              <a:custGeom>
                <a:avLst/>
                <a:gdLst>
                  <a:gd name="connsiteX0" fmla="*/ 57150 w 57150"/>
                  <a:gd name="connsiteY0" fmla="*/ 38100 h 76200"/>
                  <a:gd name="connsiteX1" fmla="*/ 28575 w 57150"/>
                  <a:gd name="connsiteY1" fmla="*/ 76200 h 76200"/>
                  <a:gd name="connsiteX2" fmla="*/ 0 w 57150"/>
                  <a:gd name="connsiteY2" fmla="*/ 38100 h 76200"/>
                  <a:gd name="connsiteX3" fmla="*/ 28575 w 57150"/>
                  <a:gd name="connsiteY3" fmla="*/ 0 h 76200"/>
                  <a:gd name="connsiteX4" fmla="*/ 57150 w 5715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76200">
                    <a:moveTo>
                      <a:pt x="57150" y="38100"/>
                    </a:moveTo>
                    <a:cubicBezTo>
                      <a:pt x="57150" y="59142"/>
                      <a:pt x="44357" y="76200"/>
                      <a:pt x="28575" y="76200"/>
                    </a:cubicBezTo>
                    <a:cubicBezTo>
                      <a:pt x="12793" y="76200"/>
                      <a:pt x="0" y="59142"/>
                      <a:pt x="0" y="38100"/>
                    </a:cubicBezTo>
                    <a:cubicBezTo>
                      <a:pt x="0" y="17058"/>
                      <a:pt x="12793" y="0"/>
                      <a:pt x="28575" y="0"/>
                    </a:cubicBezTo>
                    <a:cubicBezTo>
                      <a:pt x="44357" y="0"/>
                      <a:pt x="57150" y="17058"/>
                      <a:pt x="57150" y="38100"/>
                    </a:cubicBezTo>
                    <a:close/>
                  </a:path>
                </a:pathLst>
              </a:custGeom>
              <a:grpFill/>
              <a:ln w="1905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98A7FE39-1F46-2155-D5CC-91F9C0718CA8}"/>
                  </a:ext>
                </a:extLst>
              </p:cNvPr>
              <p:cNvSpPr/>
              <p:nvPr/>
            </p:nvSpPr>
            <p:spPr>
              <a:xfrm>
                <a:off x="2766552" y="1584837"/>
                <a:ext cx="476250" cy="990600"/>
              </a:xfrm>
              <a:custGeom>
                <a:avLst/>
                <a:gdLst>
                  <a:gd name="connsiteX0" fmla="*/ 304800 w 476250"/>
                  <a:gd name="connsiteY0" fmla="*/ 0 h 990600"/>
                  <a:gd name="connsiteX1" fmla="*/ 0 w 476250"/>
                  <a:gd name="connsiteY1" fmla="*/ 285750 h 990600"/>
                  <a:gd name="connsiteX2" fmla="*/ 76200 w 476250"/>
                  <a:gd name="connsiteY2" fmla="*/ 609600 h 990600"/>
                  <a:gd name="connsiteX3" fmla="*/ 247650 w 476250"/>
                  <a:gd name="connsiteY3" fmla="*/ 990600 h 990600"/>
                  <a:gd name="connsiteX4" fmla="*/ 361950 w 476250"/>
                  <a:gd name="connsiteY4" fmla="*/ 571500 h 990600"/>
                  <a:gd name="connsiteX5" fmla="*/ 476250 w 476250"/>
                  <a:gd name="connsiteY5" fmla="*/ 133350 h 990600"/>
                  <a:gd name="connsiteX6" fmla="*/ 304800 w 476250"/>
                  <a:gd name="connsiteY6" fmla="*/ 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0" h="990600">
                    <a:moveTo>
                      <a:pt x="304800" y="0"/>
                    </a:moveTo>
                    <a:cubicBezTo>
                      <a:pt x="194310" y="0"/>
                      <a:pt x="0" y="161925"/>
                      <a:pt x="0" y="285750"/>
                    </a:cubicBezTo>
                    <a:cubicBezTo>
                      <a:pt x="0" y="461010"/>
                      <a:pt x="76200" y="478155"/>
                      <a:pt x="76200" y="609600"/>
                    </a:cubicBezTo>
                    <a:cubicBezTo>
                      <a:pt x="76200" y="741045"/>
                      <a:pt x="1905" y="990600"/>
                      <a:pt x="247650" y="990600"/>
                    </a:cubicBezTo>
                    <a:cubicBezTo>
                      <a:pt x="529590" y="990600"/>
                      <a:pt x="361950" y="651510"/>
                      <a:pt x="361950" y="571500"/>
                    </a:cubicBezTo>
                    <a:cubicBezTo>
                      <a:pt x="361950" y="358140"/>
                      <a:pt x="476250" y="295275"/>
                      <a:pt x="476250" y="133350"/>
                    </a:cubicBezTo>
                    <a:cubicBezTo>
                      <a:pt x="476250" y="26670"/>
                      <a:pt x="415290" y="0"/>
                      <a:pt x="304800" y="0"/>
                    </a:cubicBezTo>
                    <a:close/>
                  </a:path>
                </a:pathLst>
              </a:custGeom>
              <a:grpFill/>
              <a:ln w="19050" cap="flat">
                <a:noFill/>
                <a:prstDash val="solid"/>
                <a:miter/>
              </a:ln>
            </p:spPr>
            <p:txBody>
              <a:bodyPr rtlCol="0" anchor="ctr"/>
              <a:lstStyle/>
              <a:p>
                <a:endParaRPr lang="en-US" dirty="0"/>
              </a:p>
            </p:txBody>
          </p:sp>
        </p:grpSp>
        <p:cxnSp>
          <p:nvCxnSpPr>
            <p:cNvPr id="51" name="Straight Connector 50">
              <a:extLst>
                <a:ext uri="{FF2B5EF4-FFF2-40B4-BE49-F238E27FC236}">
                  <a16:creationId xmlns:a16="http://schemas.microsoft.com/office/drawing/2014/main" id="{FD597753-9E99-051F-8B61-0BE8654EF399}"/>
                </a:ext>
              </a:extLst>
            </p:cNvPr>
            <p:cNvCxnSpPr>
              <a:cxnSpLocks/>
            </p:cNvCxnSpPr>
            <p:nvPr/>
          </p:nvCxnSpPr>
          <p:spPr>
            <a:xfrm>
              <a:off x="3840852" y="769936"/>
              <a:ext cx="2020529" cy="0"/>
            </a:xfrm>
            <a:prstGeom prst="line">
              <a:avLst/>
            </a:prstGeom>
            <a:ln w="41275">
              <a:solidFill>
                <a:srgbClr val="00B0F0"/>
              </a:solidFill>
              <a:tailEnd type="oval" w="lg" len="lg"/>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9699C6C3-799B-8C43-0C02-843901338EC1}"/>
                </a:ext>
              </a:extLst>
            </p:cNvPr>
            <p:cNvSpPr txBox="1"/>
            <p:nvPr/>
          </p:nvSpPr>
          <p:spPr>
            <a:xfrm>
              <a:off x="3767846" y="310428"/>
              <a:ext cx="2821370" cy="369332"/>
            </a:xfrm>
            <a:prstGeom prst="rect">
              <a:avLst/>
            </a:prstGeom>
            <a:noFill/>
          </p:spPr>
          <p:txBody>
            <a:bodyPr wrap="square" rtlCol="0">
              <a:spAutoFit/>
            </a:bodyPr>
            <a:lstStyle/>
            <a:p>
              <a:r>
                <a:rPr lang="en-US" dirty="0">
                  <a:solidFill>
                    <a:srgbClr val="002060"/>
                  </a:solidFill>
                  <a:latin typeface="Open Sans Extrabold" panose="020B0906030804020204" pitchFamily="34" charset="0"/>
                  <a:ea typeface="Open Sans Extrabold" panose="020B0906030804020204" pitchFamily="34" charset="0"/>
                  <a:cs typeface="Open Sans Extrabold" panose="020B0906030804020204" pitchFamily="34" charset="0"/>
                </a:rPr>
                <a:t>Part 05 – HARK &amp; SEE!</a:t>
              </a:r>
            </a:p>
          </p:txBody>
        </p:sp>
        <p:sp>
          <p:nvSpPr>
            <p:cNvPr id="53" name="TextBox 52">
              <a:extLst>
                <a:ext uri="{FF2B5EF4-FFF2-40B4-BE49-F238E27FC236}">
                  <a16:creationId xmlns:a16="http://schemas.microsoft.com/office/drawing/2014/main" id="{2C00BAEF-750E-CBCA-19D5-704553605550}"/>
                </a:ext>
              </a:extLst>
            </p:cNvPr>
            <p:cNvSpPr txBox="1"/>
            <p:nvPr/>
          </p:nvSpPr>
          <p:spPr>
            <a:xfrm>
              <a:off x="3767846" y="907078"/>
              <a:ext cx="2801327" cy="307777"/>
            </a:xfrm>
            <a:prstGeom prst="rect">
              <a:avLst/>
            </a:prstGeom>
            <a:noFill/>
          </p:spPr>
          <p:txBody>
            <a:bodyPr wrap="square" rtlCol="0">
              <a:spAutoFit/>
            </a:bodyPr>
            <a:lstStyle/>
            <a:p>
              <a:r>
                <a:rPr lang="en-US" sz="1400" b="1" dirty="0">
                  <a:solidFill>
                    <a:srgbClr val="002060"/>
                  </a:solidFill>
                  <a:latin typeface="Arial" panose="020B0604020202020204" pitchFamily="34" charset="0"/>
                  <a:cs typeface="Arial" panose="020B0604020202020204" pitchFamily="34" charset="0"/>
                </a:rPr>
                <a:t>Opening Eyes Wide Shut</a:t>
              </a:r>
            </a:p>
          </p:txBody>
        </p:sp>
      </p:grpSp>
      <p:grpSp>
        <p:nvGrpSpPr>
          <p:cNvPr id="95" name="Group 94">
            <a:extLst>
              <a:ext uri="{FF2B5EF4-FFF2-40B4-BE49-F238E27FC236}">
                <a16:creationId xmlns:a16="http://schemas.microsoft.com/office/drawing/2014/main" id="{6C37FC8C-72D9-ECCC-A711-549034E426AB}"/>
              </a:ext>
            </a:extLst>
          </p:cNvPr>
          <p:cNvGrpSpPr/>
          <p:nvPr/>
        </p:nvGrpSpPr>
        <p:grpSpPr>
          <a:xfrm>
            <a:off x="6457728" y="2201405"/>
            <a:ext cx="5353272" cy="1815113"/>
            <a:chOff x="6457728" y="2201405"/>
            <a:chExt cx="5353272" cy="1815113"/>
          </a:xfrm>
        </p:grpSpPr>
        <p:grpSp>
          <p:nvGrpSpPr>
            <p:cNvPr id="30" name="Group 29">
              <a:extLst>
                <a:ext uri="{FF2B5EF4-FFF2-40B4-BE49-F238E27FC236}">
                  <a16:creationId xmlns:a16="http://schemas.microsoft.com/office/drawing/2014/main" id="{89416E4D-EBCC-B61D-81C4-8FA62720692F}"/>
                </a:ext>
              </a:extLst>
            </p:cNvPr>
            <p:cNvGrpSpPr/>
            <p:nvPr/>
          </p:nvGrpSpPr>
          <p:grpSpPr>
            <a:xfrm rot="1926189">
              <a:off x="6457728" y="2201405"/>
              <a:ext cx="715296" cy="1722009"/>
              <a:chOff x="3414252" y="1775337"/>
              <a:chExt cx="514350" cy="1238250"/>
            </a:xfrm>
            <a:solidFill>
              <a:srgbClr val="2E3D7C"/>
            </a:solidFill>
            <a:effectLst/>
          </p:grpSpPr>
          <p:sp>
            <p:nvSpPr>
              <p:cNvPr id="31" name="Freeform: Shape 30">
                <a:extLst>
                  <a:ext uri="{FF2B5EF4-FFF2-40B4-BE49-F238E27FC236}">
                    <a16:creationId xmlns:a16="http://schemas.microsoft.com/office/drawing/2014/main" id="{6AAF5937-7C56-85CB-8333-C209317C2335}"/>
                  </a:ext>
                </a:extLst>
              </p:cNvPr>
              <p:cNvSpPr/>
              <p:nvPr/>
            </p:nvSpPr>
            <p:spPr>
              <a:xfrm>
                <a:off x="3414252" y="1775337"/>
                <a:ext cx="171450" cy="190500"/>
              </a:xfrm>
              <a:custGeom>
                <a:avLst/>
                <a:gdLst>
                  <a:gd name="connsiteX0" fmla="*/ 171450 w 171450"/>
                  <a:gd name="connsiteY0" fmla="*/ 95250 h 190500"/>
                  <a:gd name="connsiteX1" fmla="*/ 85725 w 171450"/>
                  <a:gd name="connsiteY1" fmla="*/ 190500 h 190500"/>
                  <a:gd name="connsiteX2" fmla="*/ 0 w 171450"/>
                  <a:gd name="connsiteY2" fmla="*/ 95250 h 190500"/>
                  <a:gd name="connsiteX3" fmla="*/ 85725 w 171450"/>
                  <a:gd name="connsiteY3" fmla="*/ 0 h 190500"/>
                  <a:gd name="connsiteX4" fmla="*/ 171450 w 17145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90500">
                    <a:moveTo>
                      <a:pt x="171450" y="95250"/>
                    </a:moveTo>
                    <a:cubicBezTo>
                      <a:pt x="171450" y="147855"/>
                      <a:pt x="133070" y="190500"/>
                      <a:pt x="85725" y="190500"/>
                    </a:cubicBezTo>
                    <a:cubicBezTo>
                      <a:pt x="38380" y="190500"/>
                      <a:pt x="0" y="147855"/>
                      <a:pt x="0" y="95250"/>
                    </a:cubicBezTo>
                    <a:cubicBezTo>
                      <a:pt x="0" y="42645"/>
                      <a:pt x="38380" y="0"/>
                      <a:pt x="85725" y="0"/>
                    </a:cubicBezTo>
                    <a:cubicBezTo>
                      <a:pt x="133070" y="0"/>
                      <a:pt x="171450" y="42645"/>
                      <a:pt x="171450" y="95250"/>
                    </a:cubicBezTo>
                    <a:close/>
                  </a:path>
                </a:pathLst>
              </a:custGeom>
              <a:grpFill/>
              <a:ln w="1905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B512B59-F8B5-46A7-FC96-34D2EB8BEF14}"/>
                  </a:ext>
                </a:extLst>
              </p:cNvPr>
              <p:cNvSpPr/>
              <p:nvPr/>
            </p:nvSpPr>
            <p:spPr>
              <a:xfrm>
                <a:off x="3623802" y="1851537"/>
                <a:ext cx="95250" cy="114300"/>
              </a:xfrm>
              <a:custGeom>
                <a:avLst/>
                <a:gdLst>
                  <a:gd name="connsiteX0" fmla="*/ 95250 w 95250"/>
                  <a:gd name="connsiteY0" fmla="*/ 57150 h 114300"/>
                  <a:gd name="connsiteX1" fmla="*/ 47625 w 95250"/>
                  <a:gd name="connsiteY1" fmla="*/ 114300 h 114300"/>
                  <a:gd name="connsiteX2" fmla="*/ 0 w 95250"/>
                  <a:gd name="connsiteY2" fmla="*/ 57150 h 114300"/>
                  <a:gd name="connsiteX3" fmla="*/ 47625 w 95250"/>
                  <a:gd name="connsiteY3" fmla="*/ 0 h 114300"/>
                  <a:gd name="connsiteX4" fmla="*/ 95250 w 9525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14300">
                    <a:moveTo>
                      <a:pt x="95250" y="57150"/>
                    </a:moveTo>
                    <a:cubicBezTo>
                      <a:pt x="95250" y="88713"/>
                      <a:pt x="73928" y="114300"/>
                      <a:pt x="47625" y="114300"/>
                    </a:cubicBezTo>
                    <a:cubicBezTo>
                      <a:pt x="21322" y="114300"/>
                      <a:pt x="0" y="88713"/>
                      <a:pt x="0" y="57150"/>
                    </a:cubicBezTo>
                    <a:cubicBezTo>
                      <a:pt x="0" y="25587"/>
                      <a:pt x="21322" y="0"/>
                      <a:pt x="47625" y="0"/>
                    </a:cubicBezTo>
                    <a:cubicBezTo>
                      <a:pt x="73928" y="0"/>
                      <a:pt x="95250" y="25587"/>
                      <a:pt x="95250" y="57150"/>
                    </a:cubicBezTo>
                    <a:close/>
                  </a:path>
                </a:pathLst>
              </a:custGeom>
              <a:grpFill/>
              <a:ln w="1905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50058A73-6048-7597-62FA-D3468B49E849}"/>
                  </a:ext>
                </a:extLst>
              </p:cNvPr>
              <p:cNvSpPr/>
              <p:nvPr/>
            </p:nvSpPr>
            <p:spPr>
              <a:xfrm>
                <a:off x="3738102" y="1927737"/>
                <a:ext cx="76200" cy="95250"/>
              </a:xfrm>
              <a:custGeom>
                <a:avLst/>
                <a:gdLst>
                  <a:gd name="connsiteX0" fmla="*/ 76200 w 76200"/>
                  <a:gd name="connsiteY0" fmla="*/ 47625 h 95250"/>
                  <a:gd name="connsiteX1" fmla="*/ 38100 w 76200"/>
                  <a:gd name="connsiteY1" fmla="*/ 95250 h 95250"/>
                  <a:gd name="connsiteX2" fmla="*/ 0 w 76200"/>
                  <a:gd name="connsiteY2" fmla="*/ 47625 h 95250"/>
                  <a:gd name="connsiteX3" fmla="*/ 38100 w 76200"/>
                  <a:gd name="connsiteY3" fmla="*/ 0 h 95250"/>
                  <a:gd name="connsiteX4" fmla="*/ 76200 w 7620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95250">
                    <a:moveTo>
                      <a:pt x="76200" y="47625"/>
                    </a:moveTo>
                    <a:cubicBezTo>
                      <a:pt x="76200" y="73928"/>
                      <a:pt x="59142" y="95250"/>
                      <a:pt x="38100" y="95250"/>
                    </a:cubicBezTo>
                    <a:cubicBezTo>
                      <a:pt x="17058" y="95250"/>
                      <a:pt x="0" y="73928"/>
                      <a:pt x="0" y="47625"/>
                    </a:cubicBezTo>
                    <a:cubicBezTo>
                      <a:pt x="0" y="21322"/>
                      <a:pt x="17058" y="0"/>
                      <a:pt x="38100" y="0"/>
                    </a:cubicBezTo>
                    <a:cubicBezTo>
                      <a:pt x="59142" y="0"/>
                      <a:pt x="76200" y="21322"/>
                      <a:pt x="76200" y="47625"/>
                    </a:cubicBezTo>
                    <a:close/>
                  </a:path>
                </a:pathLst>
              </a:custGeom>
              <a:grpFill/>
              <a:ln w="1905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0CF39624-9E09-5656-104B-A10D353D5D6A}"/>
                  </a:ext>
                </a:extLst>
              </p:cNvPr>
              <p:cNvSpPr/>
              <p:nvPr/>
            </p:nvSpPr>
            <p:spPr>
              <a:xfrm>
                <a:off x="3814302" y="2022987"/>
                <a:ext cx="57150" cy="76200"/>
              </a:xfrm>
              <a:custGeom>
                <a:avLst/>
                <a:gdLst>
                  <a:gd name="connsiteX0" fmla="*/ 57150 w 57150"/>
                  <a:gd name="connsiteY0" fmla="*/ 38100 h 76200"/>
                  <a:gd name="connsiteX1" fmla="*/ 28575 w 57150"/>
                  <a:gd name="connsiteY1" fmla="*/ 76200 h 76200"/>
                  <a:gd name="connsiteX2" fmla="*/ 0 w 57150"/>
                  <a:gd name="connsiteY2" fmla="*/ 38100 h 76200"/>
                  <a:gd name="connsiteX3" fmla="*/ 28575 w 57150"/>
                  <a:gd name="connsiteY3" fmla="*/ 0 h 76200"/>
                  <a:gd name="connsiteX4" fmla="*/ 57150 w 5715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76200">
                    <a:moveTo>
                      <a:pt x="57150" y="38100"/>
                    </a:moveTo>
                    <a:cubicBezTo>
                      <a:pt x="57150" y="59142"/>
                      <a:pt x="44357" y="76200"/>
                      <a:pt x="28575" y="76200"/>
                    </a:cubicBezTo>
                    <a:cubicBezTo>
                      <a:pt x="12793" y="76200"/>
                      <a:pt x="0" y="59142"/>
                      <a:pt x="0" y="38100"/>
                    </a:cubicBezTo>
                    <a:cubicBezTo>
                      <a:pt x="0" y="17058"/>
                      <a:pt x="12793" y="0"/>
                      <a:pt x="28575" y="0"/>
                    </a:cubicBezTo>
                    <a:cubicBezTo>
                      <a:pt x="44357" y="0"/>
                      <a:pt x="57150" y="17058"/>
                      <a:pt x="57150" y="38100"/>
                    </a:cubicBezTo>
                    <a:close/>
                  </a:path>
                </a:pathLst>
              </a:custGeom>
              <a:grpFill/>
              <a:ln w="1905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C66052F-8A6D-039F-5D87-B7EF8F6DF42F}"/>
                  </a:ext>
                </a:extLst>
              </p:cNvPr>
              <p:cNvSpPr/>
              <p:nvPr/>
            </p:nvSpPr>
            <p:spPr>
              <a:xfrm>
                <a:off x="3871452" y="2099187"/>
                <a:ext cx="57150" cy="76200"/>
              </a:xfrm>
              <a:custGeom>
                <a:avLst/>
                <a:gdLst>
                  <a:gd name="connsiteX0" fmla="*/ 57150 w 57150"/>
                  <a:gd name="connsiteY0" fmla="*/ 38100 h 76200"/>
                  <a:gd name="connsiteX1" fmla="*/ 28575 w 57150"/>
                  <a:gd name="connsiteY1" fmla="*/ 76200 h 76200"/>
                  <a:gd name="connsiteX2" fmla="*/ 0 w 57150"/>
                  <a:gd name="connsiteY2" fmla="*/ 38100 h 76200"/>
                  <a:gd name="connsiteX3" fmla="*/ 28575 w 57150"/>
                  <a:gd name="connsiteY3" fmla="*/ 0 h 76200"/>
                  <a:gd name="connsiteX4" fmla="*/ 57150 w 5715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76200">
                    <a:moveTo>
                      <a:pt x="57150" y="38100"/>
                    </a:moveTo>
                    <a:cubicBezTo>
                      <a:pt x="57150" y="59142"/>
                      <a:pt x="44357" y="76200"/>
                      <a:pt x="28575" y="76200"/>
                    </a:cubicBezTo>
                    <a:cubicBezTo>
                      <a:pt x="12793" y="76200"/>
                      <a:pt x="0" y="59142"/>
                      <a:pt x="0" y="38100"/>
                    </a:cubicBezTo>
                    <a:cubicBezTo>
                      <a:pt x="0" y="17058"/>
                      <a:pt x="12793" y="0"/>
                      <a:pt x="28575" y="0"/>
                    </a:cubicBezTo>
                    <a:cubicBezTo>
                      <a:pt x="44357" y="0"/>
                      <a:pt x="57150" y="17058"/>
                      <a:pt x="57150" y="38100"/>
                    </a:cubicBezTo>
                    <a:close/>
                  </a:path>
                </a:pathLst>
              </a:custGeom>
              <a:grpFill/>
              <a:ln w="1905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C34C37BF-64C7-6A3D-0B71-CEACBC698228}"/>
                  </a:ext>
                </a:extLst>
              </p:cNvPr>
              <p:cNvSpPr/>
              <p:nvPr/>
            </p:nvSpPr>
            <p:spPr>
              <a:xfrm>
                <a:off x="3433302" y="2022987"/>
                <a:ext cx="476250" cy="990600"/>
              </a:xfrm>
              <a:custGeom>
                <a:avLst/>
                <a:gdLst>
                  <a:gd name="connsiteX0" fmla="*/ 171450 w 476250"/>
                  <a:gd name="connsiteY0" fmla="*/ 0 h 990600"/>
                  <a:gd name="connsiteX1" fmla="*/ 0 w 476250"/>
                  <a:gd name="connsiteY1" fmla="*/ 133350 h 990600"/>
                  <a:gd name="connsiteX2" fmla="*/ 114300 w 476250"/>
                  <a:gd name="connsiteY2" fmla="*/ 571500 h 990600"/>
                  <a:gd name="connsiteX3" fmla="*/ 228600 w 476250"/>
                  <a:gd name="connsiteY3" fmla="*/ 990600 h 990600"/>
                  <a:gd name="connsiteX4" fmla="*/ 400050 w 476250"/>
                  <a:gd name="connsiteY4" fmla="*/ 609600 h 990600"/>
                  <a:gd name="connsiteX5" fmla="*/ 476250 w 476250"/>
                  <a:gd name="connsiteY5" fmla="*/ 285750 h 990600"/>
                  <a:gd name="connsiteX6" fmla="*/ 171450 w 476250"/>
                  <a:gd name="connsiteY6" fmla="*/ 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0" h="990600">
                    <a:moveTo>
                      <a:pt x="171450" y="0"/>
                    </a:moveTo>
                    <a:cubicBezTo>
                      <a:pt x="60960" y="0"/>
                      <a:pt x="0" y="26670"/>
                      <a:pt x="0" y="133350"/>
                    </a:cubicBezTo>
                    <a:cubicBezTo>
                      <a:pt x="0" y="295275"/>
                      <a:pt x="114300" y="358140"/>
                      <a:pt x="114300" y="571500"/>
                    </a:cubicBezTo>
                    <a:cubicBezTo>
                      <a:pt x="114300" y="651510"/>
                      <a:pt x="-53340" y="990600"/>
                      <a:pt x="228600" y="990600"/>
                    </a:cubicBezTo>
                    <a:cubicBezTo>
                      <a:pt x="474345" y="990600"/>
                      <a:pt x="400050" y="741045"/>
                      <a:pt x="400050" y="609600"/>
                    </a:cubicBezTo>
                    <a:cubicBezTo>
                      <a:pt x="400050" y="478155"/>
                      <a:pt x="476250" y="461010"/>
                      <a:pt x="476250" y="285750"/>
                    </a:cubicBezTo>
                    <a:cubicBezTo>
                      <a:pt x="476250" y="161925"/>
                      <a:pt x="281940" y="0"/>
                      <a:pt x="171450" y="0"/>
                    </a:cubicBezTo>
                    <a:close/>
                  </a:path>
                </a:pathLst>
              </a:custGeom>
              <a:grpFill/>
              <a:ln w="19050" cap="flat">
                <a:noFill/>
                <a:prstDash val="solid"/>
                <a:miter/>
              </a:ln>
            </p:spPr>
            <p:txBody>
              <a:bodyPr rtlCol="0" anchor="ctr"/>
              <a:lstStyle/>
              <a:p>
                <a:endParaRPr lang="en-US"/>
              </a:p>
            </p:txBody>
          </p:sp>
        </p:grpSp>
        <p:grpSp>
          <p:nvGrpSpPr>
            <p:cNvPr id="91" name="Group 90">
              <a:extLst>
                <a:ext uri="{FF2B5EF4-FFF2-40B4-BE49-F238E27FC236}">
                  <a16:creationId xmlns:a16="http://schemas.microsoft.com/office/drawing/2014/main" id="{2EB90BDD-8A14-B08E-6BB2-627CCF936629}"/>
                </a:ext>
              </a:extLst>
            </p:cNvPr>
            <p:cNvGrpSpPr/>
            <p:nvPr/>
          </p:nvGrpSpPr>
          <p:grpSpPr>
            <a:xfrm>
              <a:off x="6579277" y="2247063"/>
              <a:ext cx="5231723" cy="1769455"/>
              <a:chOff x="6579277" y="2247063"/>
              <a:chExt cx="5231723" cy="1769455"/>
            </a:xfrm>
          </p:grpSpPr>
          <p:grpSp>
            <p:nvGrpSpPr>
              <p:cNvPr id="74" name="Group 73">
                <a:extLst>
                  <a:ext uri="{FF2B5EF4-FFF2-40B4-BE49-F238E27FC236}">
                    <a16:creationId xmlns:a16="http://schemas.microsoft.com/office/drawing/2014/main" id="{B792E1A1-3309-7583-3C7F-22FB3B7A2CA2}"/>
                  </a:ext>
                </a:extLst>
              </p:cNvPr>
              <p:cNvGrpSpPr/>
              <p:nvPr/>
            </p:nvGrpSpPr>
            <p:grpSpPr>
              <a:xfrm rot="1926189">
                <a:off x="6579277" y="2247063"/>
                <a:ext cx="715296" cy="1722009"/>
                <a:chOff x="3414252" y="1775337"/>
                <a:chExt cx="514350" cy="1238250"/>
              </a:xfrm>
              <a:solidFill>
                <a:schemeClr val="tx1">
                  <a:alpha val="24000"/>
                </a:schemeClr>
              </a:solidFill>
              <a:effectLst/>
            </p:grpSpPr>
            <p:sp>
              <p:nvSpPr>
                <p:cNvPr id="80" name="Freeform: Shape 79">
                  <a:extLst>
                    <a:ext uri="{FF2B5EF4-FFF2-40B4-BE49-F238E27FC236}">
                      <a16:creationId xmlns:a16="http://schemas.microsoft.com/office/drawing/2014/main" id="{29A63E14-8E79-0680-93E0-1A5D5F270845}"/>
                    </a:ext>
                  </a:extLst>
                </p:cNvPr>
                <p:cNvSpPr/>
                <p:nvPr/>
              </p:nvSpPr>
              <p:spPr>
                <a:xfrm>
                  <a:off x="3433302" y="2022987"/>
                  <a:ext cx="476250" cy="990600"/>
                </a:xfrm>
                <a:custGeom>
                  <a:avLst/>
                  <a:gdLst>
                    <a:gd name="connsiteX0" fmla="*/ 171450 w 476250"/>
                    <a:gd name="connsiteY0" fmla="*/ 0 h 990600"/>
                    <a:gd name="connsiteX1" fmla="*/ 0 w 476250"/>
                    <a:gd name="connsiteY1" fmla="*/ 133350 h 990600"/>
                    <a:gd name="connsiteX2" fmla="*/ 114300 w 476250"/>
                    <a:gd name="connsiteY2" fmla="*/ 571500 h 990600"/>
                    <a:gd name="connsiteX3" fmla="*/ 228600 w 476250"/>
                    <a:gd name="connsiteY3" fmla="*/ 990600 h 990600"/>
                    <a:gd name="connsiteX4" fmla="*/ 400050 w 476250"/>
                    <a:gd name="connsiteY4" fmla="*/ 609600 h 990600"/>
                    <a:gd name="connsiteX5" fmla="*/ 476250 w 476250"/>
                    <a:gd name="connsiteY5" fmla="*/ 285750 h 990600"/>
                    <a:gd name="connsiteX6" fmla="*/ 171450 w 476250"/>
                    <a:gd name="connsiteY6" fmla="*/ 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0" h="990600">
                      <a:moveTo>
                        <a:pt x="171450" y="0"/>
                      </a:moveTo>
                      <a:cubicBezTo>
                        <a:pt x="60960" y="0"/>
                        <a:pt x="0" y="26670"/>
                        <a:pt x="0" y="133350"/>
                      </a:cubicBezTo>
                      <a:cubicBezTo>
                        <a:pt x="0" y="295275"/>
                        <a:pt x="114300" y="358140"/>
                        <a:pt x="114300" y="571500"/>
                      </a:cubicBezTo>
                      <a:cubicBezTo>
                        <a:pt x="114300" y="651510"/>
                        <a:pt x="-53340" y="990600"/>
                        <a:pt x="228600" y="990600"/>
                      </a:cubicBezTo>
                      <a:cubicBezTo>
                        <a:pt x="474345" y="990600"/>
                        <a:pt x="400050" y="741045"/>
                        <a:pt x="400050" y="609600"/>
                      </a:cubicBezTo>
                      <a:cubicBezTo>
                        <a:pt x="400050" y="478155"/>
                        <a:pt x="476250" y="461010"/>
                        <a:pt x="476250" y="285750"/>
                      </a:cubicBezTo>
                      <a:cubicBezTo>
                        <a:pt x="476250" y="161925"/>
                        <a:pt x="281940" y="0"/>
                        <a:pt x="171450" y="0"/>
                      </a:cubicBezTo>
                      <a:close/>
                    </a:path>
                  </a:pathLst>
                </a:custGeom>
                <a:grpFill/>
                <a:ln w="19050"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9647BE1-A100-9436-3122-5BDC970C5D4E}"/>
                    </a:ext>
                  </a:extLst>
                </p:cNvPr>
                <p:cNvSpPr/>
                <p:nvPr/>
              </p:nvSpPr>
              <p:spPr>
                <a:xfrm>
                  <a:off x="3414252" y="1775337"/>
                  <a:ext cx="171450" cy="190500"/>
                </a:xfrm>
                <a:custGeom>
                  <a:avLst/>
                  <a:gdLst>
                    <a:gd name="connsiteX0" fmla="*/ 171450 w 171450"/>
                    <a:gd name="connsiteY0" fmla="*/ 95250 h 190500"/>
                    <a:gd name="connsiteX1" fmla="*/ 85725 w 171450"/>
                    <a:gd name="connsiteY1" fmla="*/ 190500 h 190500"/>
                    <a:gd name="connsiteX2" fmla="*/ 0 w 171450"/>
                    <a:gd name="connsiteY2" fmla="*/ 95250 h 190500"/>
                    <a:gd name="connsiteX3" fmla="*/ 85725 w 171450"/>
                    <a:gd name="connsiteY3" fmla="*/ 0 h 190500"/>
                    <a:gd name="connsiteX4" fmla="*/ 171450 w 17145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90500">
                      <a:moveTo>
                        <a:pt x="171450" y="95250"/>
                      </a:moveTo>
                      <a:cubicBezTo>
                        <a:pt x="171450" y="147855"/>
                        <a:pt x="133070" y="190500"/>
                        <a:pt x="85725" y="190500"/>
                      </a:cubicBezTo>
                      <a:cubicBezTo>
                        <a:pt x="38380" y="190500"/>
                        <a:pt x="0" y="147855"/>
                        <a:pt x="0" y="95250"/>
                      </a:cubicBezTo>
                      <a:cubicBezTo>
                        <a:pt x="0" y="42645"/>
                        <a:pt x="38380" y="0"/>
                        <a:pt x="85725" y="0"/>
                      </a:cubicBezTo>
                      <a:cubicBezTo>
                        <a:pt x="133070" y="0"/>
                        <a:pt x="171450" y="42645"/>
                        <a:pt x="171450" y="95250"/>
                      </a:cubicBezTo>
                      <a:close/>
                    </a:path>
                  </a:pathLst>
                </a:custGeom>
                <a:grpFill/>
                <a:ln w="1905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D58E65F6-BD74-7D7D-3487-464FE388425D}"/>
                    </a:ext>
                  </a:extLst>
                </p:cNvPr>
                <p:cNvSpPr/>
                <p:nvPr/>
              </p:nvSpPr>
              <p:spPr>
                <a:xfrm>
                  <a:off x="3623802" y="1851537"/>
                  <a:ext cx="95250" cy="114300"/>
                </a:xfrm>
                <a:custGeom>
                  <a:avLst/>
                  <a:gdLst>
                    <a:gd name="connsiteX0" fmla="*/ 95250 w 95250"/>
                    <a:gd name="connsiteY0" fmla="*/ 57150 h 114300"/>
                    <a:gd name="connsiteX1" fmla="*/ 47625 w 95250"/>
                    <a:gd name="connsiteY1" fmla="*/ 114300 h 114300"/>
                    <a:gd name="connsiteX2" fmla="*/ 0 w 95250"/>
                    <a:gd name="connsiteY2" fmla="*/ 57150 h 114300"/>
                    <a:gd name="connsiteX3" fmla="*/ 47625 w 95250"/>
                    <a:gd name="connsiteY3" fmla="*/ 0 h 114300"/>
                    <a:gd name="connsiteX4" fmla="*/ 95250 w 9525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14300">
                      <a:moveTo>
                        <a:pt x="95250" y="57150"/>
                      </a:moveTo>
                      <a:cubicBezTo>
                        <a:pt x="95250" y="88713"/>
                        <a:pt x="73928" y="114300"/>
                        <a:pt x="47625" y="114300"/>
                      </a:cubicBezTo>
                      <a:cubicBezTo>
                        <a:pt x="21322" y="114300"/>
                        <a:pt x="0" y="88713"/>
                        <a:pt x="0" y="57150"/>
                      </a:cubicBezTo>
                      <a:cubicBezTo>
                        <a:pt x="0" y="25587"/>
                        <a:pt x="21322" y="0"/>
                        <a:pt x="47625" y="0"/>
                      </a:cubicBezTo>
                      <a:cubicBezTo>
                        <a:pt x="73928" y="0"/>
                        <a:pt x="95250" y="25587"/>
                        <a:pt x="95250" y="57150"/>
                      </a:cubicBezTo>
                      <a:close/>
                    </a:path>
                  </a:pathLst>
                </a:custGeom>
                <a:grpFill/>
                <a:ln w="1905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D3961A41-4470-5032-8EB5-85F81224D801}"/>
                    </a:ext>
                  </a:extLst>
                </p:cNvPr>
                <p:cNvSpPr/>
                <p:nvPr/>
              </p:nvSpPr>
              <p:spPr>
                <a:xfrm>
                  <a:off x="3738102" y="1927737"/>
                  <a:ext cx="76200" cy="95250"/>
                </a:xfrm>
                <a:custGeom>
                  <a:avLst/>
                  <a:gdLst>
                    <a:gd name="connsiteX0" fmla="*/ 76200 w 76200"/>
                    <a:gd name="connsiteY0" fmla="*/ 47625 h 95250"/>
                    <a:gd name="connsiteX1" fmla="*/ 38100 w 76200"/>
                    <a:gd name="connsiteY1" fmla="*/ 95250 h 95250"/>
                    <a:gd name="connsiteX2" fmla="*/ 0 w 76200"/>
                    <a:gd name="connsiteY2" fmla="*/ 47625 h 95250"/>
                    <a:gd name="connsiteX3" fmla="*/ 38100 w 76200"/>
                    <a:gd name="connsiteY3" fmla="*/ 0 h 95250"/>
                    <a:gd name="connsiteX4" fmla="*/ 76200 w 7620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95250">
                      <a:moveTo>
                        <a:pt x="76200" y="47625"/>
                      </a:moveTo>
                      <a:cubicBezTo>
                        <a:pt x="76200" y="73928"/>
                        <a:pt x="59142" y="95250"/>
                        <a:pt x="38100" y="95250"/>
                      </a:cubicBezTo>
                      <a:cubicBezTo>
                        <a:pt x="17058" y="95250"/>
                        <a:pt x="0" y="73928"/>
                        <a:pt x="0" y="47625"/>
                      </a:cubicBezTo>
                      <a:cubicBezTo>
                        <a:pt x="0" y="21322"/>
                        <a:pt x="17058" y="0"/>
                        <a:pt x="38100" y="0"/>
                      </a:cubicBezTo>
                      <a:cubicBezTo>
                        <a:pt x="59142" y="0"/>
                        <a:pt x="76200" y="21322"/>
                        <a:pt x="76200" y="47625"/>
                      </a:cubicBezTo>
                      <a:close/>
                    </a:path>
                  </a:pathLst>
                </a:custGeom>
                <a:grpFill/>
                <a:ln w="1905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1B4EE933-9D80-6820-DA58-7F3AD60CE765}"/>
                    </a:ext>
                  </a:extLst>
                </p:cNvPr>
                <p:cNvSpPr/>
                <p:nvPr/>
              </p:nvSpPr>
              <p:spPr>
                <a:xfrm>
                  <a:off x="3814302" y="2022987"/>
                  <a:ext cx="57150" cy="76200"/>
                </a:xfrm>
                <a:custGeom>
                  <a:avLst/>
                  <a:gdLst>
                    <a:gd name="connsiteX0" fmla="*/ 57150 w 57150"/>
                    <a:gd name="connsiteY0" fmla="*/ 38100 h 76200"/>
                    <a:gd name="connsiteX1" fmla="*/ 28575 w 57150"/>
                    <a:gd name="connsiteY1" fmla="*/ 76200 h 76200"/>
                    <a:gd name="connsiteX2" fmla="*/ 0 w 57150"/>
                    <a:gd name="connsiteY2" fmla="*/ 38100 h 76200"/>
                    <a:gd name="connsiteX3" fmla="*/ 28575 w 57150"/>
                    <a:gd name="connsiteY3" fmla="*/ 0 h 76200"/>
                    <a:gd name="connsiteX4" fmla="*/ 57150 w 5715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76200">
                      <a:moveTo>
                        <a:pt x="57150" y="38100"/>
                      </a:moveTo>
                      <a:cubicBezTo>
                        <a:pt x="57150" y="59142"/>
                        <a:pt x="44357" y="76200"/>
                        <a:pt x="28575" y="76200"/>
                      </a:cubicBezTo>
                      <a:cubicBezTo>
                        <a:pt x="12793" y="76200"/>
                        <a:pt x="0" y="59142"/>
                        <a:pt x="0" y="38100"/>
                      </a:cubicBezTo>
                      <a:cubicBezTo>
                        <a:pt x="0" y="17058"/>
                        <a:pt x="12793" y="0"/>
                        <a:pt x="28575" y="0"/>
                      </a:cubicBezTo>
                      <a:cubicBezTo>
                        <a:pt x="44357" y="0"/>
                        <a:pt x="57150" y="17058"/>
                        <a:pt x="57150" y="38100"/>
                      </a:cubicBezTo>
                      <a:close/>
                    </a:path>
                  </a:pathLst>
                </a:custGeom>
                <a:grpFill/>
                <a:ln w="1905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832890EF-3F66-6E85-F4C0-DF52458A0E22}"/>
                    </a:ext>
                  </a:extLst>
                </p:cNvPr>
                <p:cNvSpPr/>
                <p:nvPr/>
              </p:nvSpPr>
              <p:spPr>
                <a:xfrm>
                  <a:off x="3871452" y="2099187"/>
                  <a:ext cx="57150" cy="76200"/>
                </a:xfrm>
                <a:custGeom>
                  <a:avLst/>
                  <a:gdLst>
                    <a:gd name="connsiteX0" fmla="*/ 57150 w 57150"/>
                    <a:gd name="connsiteY0" fmla="*/ 38100 h 76200"/>
                    <a:gd name="connsiteX1" fmla="*/ 28575 w 57150"/>
                    <a:gd name="connsiteY1" fmla="*/ 76200 h 76200"/>
                    <a:gd name="connsiteX2" fmla="*/ 0 w 57150"/>
                    <a:gd name="connsiteY2" fmla="*/ 38100 h 76200"/>
                    <a:gd name="connsiteX3" fmla="*/ 28575 w 57150"/>
                    <a:gd name="connsiteY3" fmla="*/ 0 h 76200"/>
                    <a:gd name="connsiteX4" fmla="*/ 57150 w 5715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76200">
                      <a:moveTo>
                        <a:pt x="57150" y="38100"/>
                      </a:moveTo>
                      <a:cubicBezTo>
                        <a:pt x="57150" y="59142"/>
                        <a:pt x="44357" y="76200"/>
                        <a:pt x="28575" y="76200"/>
                      </a:cubicBezTo>
                      <a:cubicBezTo>
                        <a:pt x="12793" y="76200"/>
                        <a:pt x="0" y="59142"/>
                        <a:pt x="0" y="38100"/>
                      </a:cubicBezTo>
                      <a:cubicBezTo>
                        <a:pt x="0" y="17058"/>
                        <a:pt x="12793" y="0"/>
                        <a:pt x="28575" y="0"/>
                      </a:cubicBezTo>
                      <a:cubicBezTo>
                        <a:pt x="44357" y="0"/>
                        <a:pt x="57150" y="17058"/>
                        <a:pt x="57150" y="38100"/>
                      </a:cubicBezTo>
                      <a:close/>
                    </a:path>
                  </a:pathLst>
                </a:custGeom>
                <a:grpFill/>
                <a:ln w="19050" cap="flat">
                  <a:noFill/>
                  <a:prstDash val="solid"/>
                  <a:miter/>
                </a:ln>
              </p:spPr>
              <p:txBody>
                <a:bodyPr rtlCol="0" anchor="ctr"/>
                <a:lstStyle/>
                <a:p>
                  <a:endParaRPr lang="en-US"/>
                </a:p>
              </p:txBody>
            </p:sp>
          </p:grpSp>
          <p:cxnSp>
            <p:nvCxnSpPr>
              <p:cNvPr id="54" name="Straight Connector 53">
                <a:extLst>
                  <a:ext uri="{FF2B5EF4-FFF2-40B4-BE49-F238E27FC236}">
                    <a16:creationId xmlns:a16="http://schemas.microsoft.com/office/drawing/2014/main" id="{03A36828-151F-C9A4-C1B1-6823A76907B6}"/>
                  </a:ext>
                </a:extLst>
              </p:cNvPr>
              <p:cNvCxnSpPr>
                <a:cxnSpLocks/>
              </p:cNvCxnSpPr>
              <p:nvPr/>
            </p:nvCxnSpPr>
            <p:spPr>
              <a:xfrm flipH="1">
                <a:off x="7767586" y="2925269"/>
                <a:ext cx="2020529" cy="0"/>
              </a:xfrm>
              <a:prstGeom prst="line">
                <a:avLst/>
              </a:prstGeom>
              <a:ln w="41275">
                <a:solidFill>
                  <a:srgbClr val="00B0F0"/>
                </a:solidFill>
                <a:tailEnd type="oval" w="lg" len="lg"/>
              </a:ln>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A7F761FD-6C3E-DC00-17A2-E976FE6937F2}"/>
                  </a:ext>
                </a:extLst>
              </p:cNvPr>
              <p:cNvSpPr txBox="1"/>
              <p:nvPr/>
            </p:nvSpPr>
            <p:spPr>
              <a:xfrm>
                <a:off x="7694580" y="2465761"/>
                <a:ext cx="4116420" cy="369332"/>
              </a:xfrm>
              <a:prstGeom prst="rect">
                <a:avLst/>
              </a:prstGeom>
              <a:noFill/>
            </p:spPr>
            <p:txBody>
              <a:bodyPr wrap="square" rtlCol="0">
                <a:spAutoFit/>
              </a:bodyPr>
              <a:lstStyle/>
              <a:p>
                <a:r>
                  <a:rPr lang="en-US" dirty="0">
                    <a:solidFill>
                      <a:srgbClr val="002060"/>
                    </a:solidFill>
                    <a:latin typeface="Open Sans Extrabold" panose="020B0906030804020204" pitchFamily="34" charset="0"/>
                    <a:ea typeface="Open Sans Extrabold" panose="020B0906030804020204" pitchFamily="34" charset="0"/>
                    <a:cs typeface="Open Sans Extrabold" panose="020B0906030804020204" pitchFamily="34" charset="0"/>
                  </a:rPr>
                  <a:t>Part 04 – A Name for Ourselves</a:t>
                </a:r>
              </a:p>
            </p:txBody>
          </p:sp>
          <p:sp>
            <p:nvSpPr>
              <p:cNvPr id="56" name="TextBox 55">
                <a:extLst>
                  <a:ext uri="{FF2B5EF4-FFF2-40B4-BE49-F238E27FC236}">
                    <a16:creationId xmlns:a16="http://schemas.microsoft.com/office/drawing/2014/main" id="{4683DB83-C199-B82A-FC77-A2A7D2F9E4DA}"/>
                  </a:ext>
                </a:extLst>
              </p:cNvPr>
              <p:cNvSpPr txBox="1"/>
              <p:nvPr/>
            </p:nvSpPr>
            <p:spPr>
              <a:xfrm>
                <a:off x="7694580" y="3062411"/>
                <a:ext cx="2801327" cy="954107"/>
              </a:xfrm>
              <a:prstGeom prst="rect">
                <a:avLst/>
              </a:prstGeom>
              <a:noFill/>
            </p:spPr>
            <p:txBody>
              <a:bodyPr wrap="square" rtlCol="0">
                <a:spAutoFit/>
              </a:bodyPr>
              <a:lstStyle/>
              <a:p>
                <a:r>
                  <a:rPr lang="en-US" sz="1400" b="1" dirty="0">
                    <a:solidFill>
                      <a:srgbClr val="002060"/>
                    </a:solidFill>
                    <a:latin typeface="Arial" panose="020B0604020202020204" pitchFamily="34" charset="0"/>
                    <a:cs typeface="Arial" panose="020B0604020202020204" pitchFamily="34" charset="0"/>
                  </a:rPr>
                  <a:t>Seeing this from the Top of the World; when Good talents become an obstacle in Worship</a:t>
                </a:r>
              </a:p>
            </p:txBody>
          </p:sp>
        </p:grpSp>
      </p:grpSp>
      <p:sp>
        <p:nvSpPr>
          <p:cNvPr id="88" name="TextBox 87">
            <a:extLst>
              <a:ext uri="{FF2B5EF4-FFF2-40B4-BE49-F238E27FC236}">
                <a16:creationId xmlns:a16="http://schemas.microsoft.com/office/drawing/2014/main" id="{0D1E8784-318B-7A8A-104B-6862EECAAF9B}"/>
              </a:ext>
            </a:extLst>
          </p:cNvPr>
          <p:cNvSpPr txBox="1"/>
          <p:nvPr/>
        </p:nvSpPr>
        <p:spPr>
          <a:xfrm>
            <a:off x="7235453" y="1224646"/>
            <a:ext cx="4659676" cy="523220"/>
          </a:xfrm>
          <a:prstGeom prst="rect">
            <a:avLst/>
          </a:prstGeom>
          <a:noFill/>
        </p:spPr>
        <p:txBody>
          <a:bodyPr wrap="square" rtlCol="0">
            <a:spAutoFit/>
          </a:bodyPr>
          <a:lstStyle/>
          <a:p>
            <a:pPr algn="r"/>
            <a:r>
              <a:rPr lang="en-US" sz="2800" b="1" dirty="0">
                <a:solidFill>
                  <a:srgbClr val="CC00CC"/>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PRESENTATION OUTLINE</a:t>
            </a:r>
          </a:p>
        </p:txBody>
      </p:sp>
      <p:grpSp>
        <p:nvGrpSpPr>
          <p:cNvPr id="94" name="Group 93">
            <a:extLst>
              <a:ext uri="{FF2B5EF4-FFF2-40B4-BE49-F238E27FC236}">
                <a16:creationId xmlns:a16="http://schemas.microsoft.com/office/drawing/2014/main" id="{76CF2177-1ABF-82B5-6F3B-A6506004EED9}"/>
              </a:ext>
            </a:extLst>
          </p:cNvPr>
          <p:cNvGrpSpPr/>
          <p:nvPr/>
        </p:nvGrpSpPr>
        <p:grpSpPr>
          <a:xfrm>
            <a:off x="5130527" y="4567213"/>
            <a:ext cx="4657588" cy="1722009"/>
            <a:chOff x="5130527" y="4567213"/>
            <a:chExt cx="4657588" cy="1722009"/>
          </a:xfrm>
        </p:grpSpPr>
        <p:grpSp>
          <p:nvGrpSpPr>
            <p:cNvPr id="89" name="Group 88">
              <a:extLst>
                <a:ext uri="{FF2B5EF4-FFF2-40B4-BE49-F238E27FC236}">
                  <a16:creationId xmlns:a16="http://schemas.microsoft.com/office/drawing/2014/main" id="{061ED10D-FC94-75A7-946E-AF538DDDDE38}"/>
                </a:ext>
              </a:extLst>
            </p:cNvPr>
            <p:cNvGrpSpPr/>
            <p:nvPr/>
          </p:nvGrpSpPr>
          <p:grpSpPr>
            <a:xfrm>
              <a:off x="5217251" y="4600335"/>
              <a:ext cx="4570864" cy="1660164"/>
              <a:chOff x="5217251" y="4600335"/>
              <a:chExt cx="4570864" cy="1660164"/>
            </a:xfrm>
          </p:grpSpPr>
          <p:grpSp>
            <p:nvGrpSpPr>
              <p:cNvPr id="60" name="Group 59">
                <a:extLst>
                  <a:ext uri="{FF2B5EF4-FFF2-40B4-BE49-F238E27FC236}">
                    <a16:creationId xmlns:a16="http://schemas.microsoft.com/office/drawing/2014/main" id="{80497BF8-EFC0-A66E-D0BB-54DF44C24999}"/>
                  </a:ext>
                </a:extLst>
              </p:cNvPr>
              <p:cNvGrpSpPr/>
              <p:nvPr/>
            </p:nvGrpSpPr>
            <p:grpSpPr>
              <a:xfrm rot="1926189">
                <a:off x="5217251" y="4600335"/>
                <a:ext cx="738975" cy="1660164"/>
                <a:chOff x="3397225" y="1775337"/>
                <a:chExt cx="531377" cy="1193779"/>
              </a:xfrm>
              <a:solidFill>
                <a:schemeClr val="tx1">
                  <a:alpha val="24000"/>
                </a:schemeClr>
              </a:solidFill>
              <a:effectLst/>
            </p:grpSpPr>
            <p:sp>
              <p:nvSpPr>
                <p:cNvPr id="66" name="Freeform: Shape 65">
                  <a:extLst>
                    <a:ext uri="{FF2B5EF4-FFF2-40B4-BE49-F238E27FC236}">
                      <a16:creationId xmlns:a16="http://schemas.microsoft.com/office/drawing/2014/main" id="{73086094-FBA5-C081-E2DB-86C14BCAEF9D}"/>
                    </a:ext>
                  </a:extLst>
                </p:cNvPr>
                <p:cNvSpPr/>
                <p:nvPr/>
              </p:nvSpPr>
              <p:spPr>
                <a:xfrm>
                  <a:off x="3397225" y="1978516"/>
                  <a:ext cx="476250" cy="990600"/>
                </a:xfrm>
                <a:custGeom>
                  <a:avLst/>
                  <a:gdLst>
                    <a:gd name="connsiteX0" fmla="*/ 171450 w 476250"/>
                    <a:gd name="connsiteY0" fmla="*/ 0 h 990600"/>
                    <a:gd name="connsiteX1" fmla="*/ 0 w 476250"/>
                    <a:gd name="connsiteY1" fmla="*/ 133350 h 990600"/>
                    <a:gd name="connsiteX2" fmla="*/ 114300 w 476250"/>
                    <a:gd name="connsiteY2" fmla="*/ 571500 h 990600"/>
                    <a:gd name="connsiteX3" fmla="*/ 228600 w 476250"/>
                    <a:gd name="connsiteY3" fmla="*/ 990600 h 990600"/>
                    <a:gd name="connsiteX4" fmla="*/ 400050 w 476250"/>
                    <a:gd name="connsiteY4" fmla="*/ 609600 h 990600"/>
                    <a:gd name="connsiteX5" fmla="*/ 476250 w 476250"/>
                    <a:gd name="connsiteY5" fmla="*/ 285750 h 990600"/>
                    <a:gd name="connsiteX6" fmla="*/ 171450 w 476250"/>
                    <a:gd name="connsiteY6" fmla="*/ 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0" h="990600">
                      <a:moveTo>
                        <a:pt x="171450" y="0"/>
                      </a:moveTo>
                      <a:cubicBezTo>
                        <a:pt x="60960" y="0"/>
                        <a:pt x="0" y="26670"/>
                        <a:pt x="0" y="133350"/>
                      </a:cubicBezTo>
                      <a:cubicBezTo>
                        <a:pt x="0" y="295275"/>
                        <a:pt x="114300" y="358140"/>
                        <a:pt x="114300" y="571500"/>
                      </a:cubicBezTo>
                      <a:cubicBezTo>
                        <a:pt x="114300" y="651510"/>
                        <a:pt x="-53340" y="990600"/>
                        <a:pt x="228600" y="990600"/>
                      </a:cubicBezTo>
                      <a:cubicBezTo>
                        <a:pt x="474345" y="990600"/>
                        <a:pt x="400050" y="741045"/>
                        <a:pt x="400050" y="609600"/>
                      </a:cubicBezTo>
                      <a:cubicBezTo>
                        <a:pt x="400050" y="478155"/>
                        <a:pt x="476250" y="461010"/>
                        <a:pt x="476250" y="285750"/>
                      </a:cubicBezTo>
                      <a:cubicBezTo>
                        <a:pt x="476250" y="161925"/>
                        <a:pt x="281940" y="0"/>
                        <a:pt x="171450" y="0"/>
                      </a:cubicBezTo>
                      <a:close/>
                    </a:path>
                  </a:pathLst>
                </a:custGeom>
                <a:grpFill/>
                <a:ln w="19050"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67929F0E-1ECA-1A28-7890-80480C534117}"/>
                    </a:ext>
                  </a:extLst>
                </p:cNvPr>
                <p:cNvSpPr/>
                <p:nvPr/>
              </p:nvSpPr>
              <p:spPr>
                <a:xfrm>
                  <a:off x="3414252" y="1775337"/>
                  <a:ext cx="171450" cy="190500"/>
                </a:xfrm>
                <a:custGeom>
                  <a:avLst/>
                  <a:gdLst>
                    <a:gd name="connsiteX0" fmla="*/ 171450 w 171450"/>
                    <a:gd name="connsiteY0" fmla="*/ 95250 h 190500"/>
                    <a:gd name="connsiteX1" fmla="*/ 85725 w 171450"/>
                    <a:gd name="connsiteY1" fmla="*/ 190500 h 190500"/>
                    <a:gd name="connsiteX2" fmla="*/ 0 w 171450"/>
                    <a:gd name="connsiteY2" fmla="*/ 95250 h 190500"/>
                    <a:gd name="connsiteX3" fmla="*/ 85725 w 171450"/>
                    <a:gd name="connsiteY3" fmla="*/ 0 h 190500"/>
                    <a:gd name="connsiteX4" fmla="*/ 171450 w 17145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90500">
                      <a:moveTo>
                        <a:pt x="171450" y="95250"/>
                      </a:moveTo>
                      <a:cubicBezTo>
                        <a:pt x="171450" y="147855"/>
                        <a:pt x="133070" y="190500"/>
                        <a:pt x="85725" y="190500"/>
                      </a:cubicBezTo>
                      <a:cubicBezTo>
                        <a:pt x="38380" y="190500"/>
                        <a:pt x="0" y="147855"/>
                        <a:pt x="0" y="95250"/>
                      </a:cubicBezTo>
                      <a:cubicBezTo>
                        <a:pt x="0" y="42645"/>
                        <a:pt x="38380" y="0"/>
                        <a:pt x="85725" y="0"/>
                      </a:cubicBezTo>
                      <a:cubicBezTo>
                        <a:pt x="133070" y="0"/>
                        <a:pt x="171450" y="42645"/>
                        <a:pt x="171450" y="95250"/>
                      </a:cubicBezTo>
                      <a:close/>
                    </a:path>
                  </a:pathLst>
                </a:custGeom>
                <a:grpFill/>
                <a:ln w="1905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28403022-9ECF-FAED-2512-B7DB0F20AAD5}"/>
                    </a:ext>
                  </a:extLst>
                </p:cNvPr>
                <p:cNvSpPr/>
                <p:nvPr/>
              </p:nvSpPr>
              <p:spPr>
                <a:xfrm>
                  <a:off x="3623802" y="1851537"/>
                  <a:ext cx="95250" cy="114300"/>
                </a:xfrm>
                <a:custGeom>
                  <a:avLst/>
                  <a:gdLst>
                    <a:gd name="connsiteX0" fmla="*/ 95250 w 95250"/>
                    <a:gd name="connsiteY0" fmla="*/ 57150 h 114300"/>
                    <a:gd name="connsiteX1" fmla="*/ 47625 w 95250"/>
                    <a:gd name="connsiteY1" fmla="*/ 114300 h 114300"/>
                    <a:gd name="connsiteX2" fmla="*/ 0 w 95250"/>
                    <a:gd name="connsiteY2" fmla="*/ 57150 h 114300"/>
                    <a:gd name="connsiteX3" fmla="*/ 47625 w 95250"/>
                    <a:gd name="connsiteY3" fmla="*/ 0 h 114300"/>
                    <a:gd name="connsiteX4" fmla="*/ 95250 w 9525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14300">
                      <a:moveTo>
                        <a:pt x="95250" y="57150"/>
                      </a:moveTo>
                      <a:cubicBezTo>
                        <a:pt x="95250" y="88713"/>
                        <a:pt x="73928" y="114300"/>
                        <a:pt x="47625" y="114300"/>
                      </a:cubicBezTo>
                      <a:cubicBezTo>
                        <a:pt x="21322" y="114300"/>
                        <a:pt x="0" y="88713"/>
                        <a:pt x="0" y="57150"/>
                      </a:cubicBezTo>
                      <a:cubicBezTo>
                        <a:pt x="0" y="25587"/>
                        <a:pt x="21322" y="0"/>
                        <a:pt x="47625" y="0"/>
                      </a:cubicBezTo>
                      <a:cubicBezTo>
                        <a:pt x="73928" y="0"/>
                        <a:pt x="95250" y="25587"/>
                        <a:pt x="95250" y="57150"/>
                      </a:cubicBezTo>
                      <a:close/>
                    </a:path>
                  </a:pathLst>
                </a:custGeom>
                <a:grpFill/>
                <a:ln w="1905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681064B0-7B77-C67E-FFF7-FE1151A298D7}"/>
                    </a:ext>
                  </a:extLst>
                </p:cNvPr>
                <p:cNvSpPr/>
                <p:nvPr/>
              </p:nvSpPr>
              <p:spPr>
                <a:xfrm>
                  <a:off x="3738102" y="1927737"/>
                  <a:ext cx="76200" cy="95250"/>
                </a:xfrm>
                <a:custGeom>
                  <a:avLst/>
                  <a:gdLst>
                    <a:gd name="connsiteX0" fmla="*/ 76200 w 76200"/>
                    <a:gd name="connsiteY0" fmla="*/ 47625 h 95250"/>
                    <a:gd name="connsiteX1" fmla="*/ 38100 w 76200"/>
                    <a:gd name="connsiteY1" fmla="*/ 95250 h 95250"/>
                    <a:gd name="connsiteX2" fmla="*/ 0 w 76200"/>
                    <a:gd name="connsiteY2" fmla="*/ 47625 h 95250"/>
                    <a:gd name="connsiteX3" fmla="*/ 38100 w 76200"/>
                    <a:gd name="connsiteY3" fmla="*/ 0 h 95250"/>
                    <a:gd name="connsiteX4" fmla="*/ 76200 w 7620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95250">
                      <a:moveTo>
                        <a:pt x="76200" y="47625"/>
                      </a:moveTo>
                      <a:cubicBezTo>
                        <a:pt x="76200" y="73928"/>
                        <a:pt x="59142" y="95250"/>
                        <a:pt x="38100" y="95250"/>
                      </a:cubicBezTo>
                      <a:cubicBezTo>
                        <a:pt x="17058" y="95250"/>
                        <a:pt x="0" y="73928"/>
                        <a:pt x="0" y="47625"/>
                      </a:cubicBezTo>
                      <a:cubicBezTo>
                        <a:pt x="0" y="21322"/>
                        <a:pt x="17058" y="0"/>
                        <a:pt x="38100" y="0"/>
                      </a:cubicBezTo>
                      <a:cubicBezTo>
                        <a:pt x="59142" y="0"/>
                        <a:pt x="76200" y="21322"/>
                        <a:pt x="76200" y="47625"/>
                      </a:cubicBezTo>
                      <a:close/>
                    </a:path>
                  </a:pathLst>
                </a:custGeom>
                <a:grpFill/>
                <a:ln w="1905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70979E39-373B-973E-0881-1E8DE7320B3D}"/>
                    </a:ext>
                  </a:extLst>
                </p:cNvPr>
                <p:cNvSpPr/>
                <p:nvPr/>
              </p:nvSpPr>
              <p:spPr>
                <a:xfrm>
                  <a:off x="3814302" y="2022987"/>
                  <a:ext cx="57150" cy="76200"/>
                </a:xfrm>
                <a:custGeom>
                  <a:avLst/>
                  <a:gdLst>
                    <a:gd name="connsiteX0" fmla="*/ 57150 w 57150"/>
                    <a:gd name="connsiteY0" fmla="*/ 38100 h 76200"/>
                    <a:gd name="connsiteX1" fmla="*/ 28575 w 57150"/>
                    <a:gd name="connsiteY1" fmla="*/ 76200 h 76200"/>
                    <a:gd name="connsiteX2" fmla="*/ 0 w 57150"/>
                    <a:gd name="connsiteY2" fmla="*/ 38100 h 76200"/>
                    <a:gd name="connsiteX3" fmla="*/ 28575 w 57150"/>
                    <a:gd name="connsiteY3" fmla="*/ 0 h 76200"/>
                    <a:gd name="connsiteX4" fmla="*/ 57150 w 5715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76200">
                      <a:moveTo>
                        <a:pt x="57150" y="38100"/>
                      </a:moveTo>
                      <a:cubicBezTo>
                        <a:pt x="57150" y="59142"/>
                        <a:pt x="44357" y="76200"/>
                        <a:pt x="28575" y="76200"/>
                      </a:cubicBezTo>
                      <a:cubicBezTo>
                        <a:pt x="12793" y="76200"/>
                        <a:pt x="0" y="59142"/>
                        <a:pt x="0" y="38100"/>
                      </a:cubicBezTo>
                      <a:cubicBezTo>
                        <a:pt x="0" y="17058"/>
                        <a:pt x="12793" y="0"/>
                        <a:pt x="28575" y="0"/>
                      </a:cubicBezTo>
                      <a:cubicBezTo>
                        <a:pt x="44357" y="0"/>
                        <a:pt x="57150" y="17058"/>
                        <a:pt x="57150" y="38100"/>
                      </a:cubicBezTo>
                      <a:close/>
                    </a:path>
                  </a:pathLst>
                </a:custGeom>
                <a:grpFill/>
                <a:ln w="1905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C5CF70E4-9EAE-52FB-25FC-EDD17E1A652E}"/>
                    </a:ext>
                  </a:extLst>
                </p:cNvPr>
                <p:cNvSpPr/>
                <p:nvPr/>
              </p:nvSpPr>
              <p:spPr>
                <a:xfrm>
                  <a:off x="3871452" y="2099187"/>
                  <a:ext cx="57150" cy="76200"/>
                </a:xfrm>
                <a:custGeom>
                  <a:avLst/>
                  <a:gdLst>
                    <a:gd name="connsiteX0" fmla="*/ 57150 w 57150"/>
                    <a:gd name="connsiteY0" fmla="*/ 38100 h 76200"/>
                    <a:gd name="connsiteX1" fmla="*/ 28575 w 57150"/>
                    <a:gd name="connsiteY1" fmla="*/ 76200 h 76200"/>
                    <a:gd name="connsiteX2" fmla="*/ 0 w 57150"/>
                    <a:gd name="connsiteY2" fmla="*/ 38100 h 76200"/>
                    <a:gd name="connsiteX3" fmla="*/ 28575 w 57150"/>
                    <a:gd name="connsiteY3" fmla="*/ 0 h 76200"/>
                    <a:gd name="connsiteX4" fmla="*/ 57150 w 5715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76200">
                      <a:moveTo>
                        <a:pt x="57150" y="38100"/>
                      </a:moveTo>
                      <a:cubicBezTo>
                        <a:pt x="57150" y="59142"/>
                        <a:pt x="44357" y="76200"/>
                        <a:pt x="28575" y="76200"/>
                      </a:cubicBezTo>
                      <a:cubicBezTo>
                        <a:pt x="12793" y="76200"/>
                        <a:pt x="0" y="59142"/>
                        <a:pt x="0" y="38100"/>
                      </a:cubicBezTo>
                      <a:cubicBezTo>
                        <a:pt x="0" y="17058"/>
                        <a:pt x="12793" y="0"/>
                        <a:pt x="28575" y="0"/>
                      </a:cubicBezTo>
                      <a:cubicBezTo>
                        <a:pt x="44357" y="0"/>
                        <a:pt x="57150" y="17058"/>
                        <a:pt x="57150" y="38100"/>
                      </a:cubicBezTo>
                      <a:close/>
                    </a:path>
                  </a:pathLst>
                </a:custGeom>
                <a:grpFill/>
                <a:ln w="19050" cap="flat">
                  <a:noFill/>
                  <a:prstDash val="solid"/>
                  <a:miter/>
                </a:ln>
              </p:spPr>
              <p:txBody>
                <a:bodyPr rtlCol="0" anchor="ctr"/>
                <a:lstStyle/>
                <a:p>
                  <a:endParaRPr lang="en-US"/>
                </a:p>
              </p:txBody>
            </p:sp>
          </p:grpSp>
          <p:cxnSp>
            <p:nvCxnSpPr>
              <p:cNvPr id="57" name="Straight Connector 56">
                <a:extLst>
                  <a:ext uri="{FF2B5EF4-FFF2-40B4-BE49-F238E27FC236}">
                    <a16:creationId xmlns:a16="http://schemas.microsoft.com/office/drawing/2014/main" id="{6D5F76BA-FADB-E706-F51E-8F74FBBE09A8}"/>
                  </a:ext>
                </a:extLst>
              </p:cNvPr>
              <p:cNvCxnSpPr>
                <a:cxnSpLocks/>
              </p:cNvCxnSpPr>
              <p:nvPr/>
            </p:nvCxnSpPr>
            <p:spPr>
              <a:xfrm flipH="1">
                <a:off x="6403925" y="5196024"/>
                <a:ext cx="2020529" cy="0"/>
              </a:xfrm>
              <a:prstGeom prst="line">
                <a:avLst/>
              </a:prstGeom>
              <a:ln w="41275">
                <a:solidFill>
                  <a:srgbClr val="00B0F0"/>
                </a:solidFill>
                <a:tailEnd type="oval" w="lg" len="lg"/>
              </a:ln>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36C9EAFC-ABF4-A386-4089-215C9D7D00E5}"/>
                  </a:ext>
                </a:extLst>
              </p:cNvPr>
              <p:cNvSpPr txBox="1"/>
              <p:nvPr/>
            </p:nvSpPr>
            <p:spPr>
              <a:xfrm>
                <a:off x="6330918" y="4736516"/>
                <a:ext cx="3457197" cy="369332"/>
              </a:xfrm>
              <a:prstGeom prst="rect">
                <a:avLst/>
              </a:prstGeom>
              <a:noFill/>
            </p:spPr>
            <p:txBody>
              <a:bodyPr wrap="square" rtlCol="0">
                <a:spAutoFit/>
              </a:bodyPr>
              <a:lstStyle/>
              <a:p>
                <a:r>
                  <a:rPr lang="en-US" dirty="0">
                    <a:solidFill>
                      <a:srgbClr val="002060"/>
                    </a:solidFill>
                    <a:latin typeface="Open Sans Extrabold" panose="020B0906030804020204" pitchFamily="34" charset="0"/>
                    <a:ea typeface="Open Sans Extrabold" panose="020B0906030804020204" pitchFamily="34" charset="0"/>
                    <a:cs typeface="Open Sans Extrabold" panose="020B0906030804020204" pitchFamily="34" charset="0"/>
                  </a:rPr>
                  <a:t>Part 02 – THE DAMNED</a:t>
                </a:r>
              </a:p>
            </p:txBody>
          </p:sp>
          <p:sp>
            <p:nvSpPr>
              <p:cNvPr id="59" name="TextBox 58">
                <a:extLst>
                  <a:ext uri="{FF2B5EF4-FFF2-40B4-BE49-F238E27FC236}">
                    <a16:creationId xmlns:a16="http://schemas.microsoft.com/office/drawing/2014/main" id="{D78DD975-CB6B-F781-5C4D-496B1301D17F}"/>
                  </a:ext>
                </a:extLst>
              </p:cNvPr>
              <p:cNvSpPr txBox="1"/>
              <p:nvPr/>
            </p:nvSpPr>
            <p:spPr>
              <a:xfrm>
                <a:off x="6330919" y="5333166"/>
                <a:ext cx="2801327" cy="738664"/>
              </a:xfrm>
              <a:prstGeom prst="rect">
                <a:avLst/>
              </a:prstGeom>
              <a:noFill/>
            </p:spPr>
            <p:txBody>
              <a:bodyPr wrap="square" rtlCol="0">
                <a:spAutoFit/>
              </a:bodyPr>
              <a:lstStyle/>
              <a:p>
                <a:r>
                  <a:rPr lang="en-US" sz="1400" b="1" dirty="0">
                    <a:solidFill>
                      <a:srgbClr val="002060"/>
                    </a:solidFill>
                    <a:latin typeface="Arial" panose="020B0604020202020204" pitchFamily="34" charset="0"/>
                    <a:cs typeface="Arial" panose="020B0604020202020204" pitchFamily="34" charset="0"/>
                  </a:rPr>
                  <a:t>Goodness Turned Bad</a:t>
                </a:r>
              </a:p>
              <a:p>
                <a:endParaRPr lang="en-US" sz="1400" b="1" dirty="0">
                  <a:solidFill>
                    <a:srgbClr val="002060"/>
                  </a:solidFill>
                  <a:latin typeface="Arial" panose="020B0604020202020204" pitchFamily="34" charset="0"/>
                  <a:cs typeface="Arial" panose="020B0604020202020204" pitchFamily="34" charset="0"/>
                </a:endParaRPr>
              </a:p>
              <a:p>
                <a:r>
                  <a:rPr lang="en-US" sz="1400" b="1" dirty="0">
                    <a:solidFill>
                      <a:srgbClr val="002060"/>
                    </a:solidFill>
                    <a:latin typeface="Arial" panose="020B0604020202020204" pitchFamily="34" charset="0"/>
                    <a:cs typeface="Arial" panose="020B0604020202020204" pitchFamily="34" charset="0"/>
                  </a:rPr>
                  <a:t>2 Kings 18:4</a:t>
                </a:r>
              </a:p>
            </p:txBody>
          </p:sp>
        </p:grpSp>
        <p:grpSp>
          <p:nvGrpSpPr>
            <p:cNvPr id="21" name="Group 20">
              <a:extLst>
                <a:ext uri="{FF2B5EF4-FFF2-40B4-BE49-F238E27FC236}">
                  <a16:creationId xmlns:a16="http://schemas.microsoft.com/office/drawing/2014/main" id="{6E87FD3C-5B00-786E-4386-9C69053224F5}"/>
                </a:ext>
              </a:extLst>
            </p:cNvPr>
            <p:cNvGrpSpPr/>
            <p:nvPr/>
          </p:nvGrpSpPr>
          <p:grpSpPr>
            <a:xfrm rot="1926189">
              <a:off x="5130527" y="4567213"/>
              <a:ext cx="715296" cy="1722009"/>
              <a:chOff x="3414252" y="1775337"/>
              <a:chExt cx="514350" cy="1238250"/>
            </a:xfrm>
            <a:solidFill>
              <a:srgbClr val="E15D3A"/>
            </a:solidFill>
            <a:effectLst/>
          </p:grpSpPr>
          <p:sp>
            <p:nvSpPr>
              <p:cNvPr id="14" name="Freeform: Shape 13">
                <a:extLst>
                  <a:ext uri="{FF2B5EF4-FFF2-40B4-BE49-F238E27FC236}">
                    <a16:creationId xmlns:a16="http://schemas.microsoft.com/office/drawing/2014/main" id="{FDC91B70-9612-CD9A-669D-B79537821F99}"/>
                  </a:ext>
                </a:extLst>
              </p:cNvPr>
              <p:cNvSpPr/>
              <p:nvPr/>
            </p:nvSpPr>
            <p:spPr>
              <a:xfrm>
                <a:off x="3414252" y="1775337"/>
                <a:ext cx="171450" cy="190500"/>
              </a:xfrm>
              <a:custGeom>
                <a:avLst/>
                <a:gdLst>
                  <a:gd name="connsiteX0" fmla="*/ 171450 w 171450"/>
                  <a:gd name="connsiteY0" fmla="*/ 95250 h 190500"/>
                  <a:gd name="connsiteX1" fmla="*/ 85725 w 171450"/>
                  <a:gd name="connsiteY1" fmla="*/ 190500 h 190500"/>
                  <a:gd name="connsiteX2" fmla="*/ 0 w 171450"/>
                  <a:gd name="connsiteY2" fmla="*/ 95250 h 190500"/>
                  <a:gd name="connsiteX3" fmla="*/ 85725 w 171450"/>
                  <a:gd name="connsiteY3" fmla="*/ 0 h 190500"/>
                  <a:gd name="connsiteX4" fmla="*/ 171450 w 17145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90500">
                    <a:moveTo>
                      <a:pt x="171450" y="95250"/>
                    </a:moveTo>
                    <a:cubicBezTo>
                      <a:pt x="171450" y="147855"/>
                      <a:pt x="133070" y="190500"/>
                      <a:pt x="85725" y="190500"/>
                    </a:cubicBezTo>
                    <a:cubicBezTo>
                      <a:pt x="38380" y="190500"/>
                      <a:pt x="0" y="147855"/>
                      <a:pt x="0" y="95250"/>
                    </a:cubicBezTo>
                    <a:cubicBezTo>
                      <a:pt x="0" y="42645"/>
                      <a:pt x="38380" y="0"/>
                      <a:pt x="85725" y="0"/>
                    </a:cubicBezTo>
                    <a:cubicBezTo>
                      <a:pt x="133070" y="0"/>
                      <a:pt x="171450" y="42645"/>
                      <a:pt x="171450" y="95250"/>
                    </a:cubicBezTo>
                    <a:close/>
                  </a:path>
                </a:pathLst>
              </a:custGeom>
              <a:grpFill/>
              <a:ln w="1905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3970F486-8581-3228-4A8E-9BBB61451D8B}"/>
                  </a:ext>
                </a:extLst>
              </p:cNvPr>
              <p:cNvSpPr/>
              <p:nvPr/>
            </p:nvSpPr>
            <p:spPr>
              <a:xfrm>
                <a:off x="3623802" y="1851537"/>
                <a:ext cx="95250" cy="114300"/>
              </a:xfrm>
              <a:custGeom>
                <a:avLst/>
                <a:gdLst>
                  <a:gd name="connsiteX0" fmla="*/ 95250 w 95250"/>
                  <a:gd name="connsiteY0" fmla="*/ 57150 h 114300"/>
                  <a:gd name="connsiteX1" fmla="*/ 47625 w 95250"/>
                  <a:gd name="connsiteY1" fmla="*/ 114300 h 114300"/>
                  <a:gd name="connsiteX2" fmla="*/ 0 w 95250"/>
                  <a:gd name="connsiteY2" fmla="*/ 57150 h 114300"/>
                  <a:gd name="connsiteX3" fmla="*/ 47625 w 95250"/>
                  <a:gd name="connsiteY3" fmla="*/ 0 h 114300"/>
                  <a:gd name="connsiteX4" fmla="*/ 95250 w 9525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14300">
                    <a:moveTo>
                      <a:pt x="95250" y="57150"/>
                    </a:moveTo>
                    <a:cubicBezTo>
                      <a:pt x="95250" y="88713"/>
                      <a:pt x="73928" y="114300"/>
                      <a:pt x="47625" y="114300"/>
                    </a:cubicBezTo>
                    <a:cubicBezTo>
                      <a:pt x="21322" y="114300"/>
                      <a:pt x="0" y="88713"/>
                      <a:pt x="0" y="57150"/>
                    </a:cubicBezTo>
                    <a:cubicBezTo>
                      <a:pt x="0" y="25587"/>
                      <a:pt x="21322" y="0"/>
                      <a:pt x="47625" y="0"/>
                    </a:cubicBezTo>
                    <a:cubicBezTo>
                      <a:pt x="73928" y="0"/>
                      <a:pt x="95250" y="25587"/>
                      <a:pt x="95250" y="57150"/>
                    </a:cubicBezTo>
                    <a:close/>
                  </a:path>
                </a:pathLst>
              </a:custGeom>
              <a:grpFill/>
              <a:ln w="1905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313629F2-45B9-1FB0-758C-477C8076C148}"/>
                  </a:ext>
                </a:extLst>
              </p:cNvPr>
              <p:cNvSpPr/>
              <p:nvPr/>
            </p:nvSpPr>
            <p:spPr>
              <a:xfrm>
                <a:off x="3738102" y="1927737"/>
                <a:ext cx="76200" cy="95250"/>
              </a:xfrm>
              <a:custGeom>
                <a:avLst/>
                <a:gdLst>
                  <a:gd name="connsiteX0" fmla="*/ 76200 w 76200"/>
                  <a:gd name="connsiteY0" fmla="*/ 47625 h 95250"/>
                  <a:gd name="connsiteX1" fmla="*/ 38100 w 76200"/>
                  <a:gd name="connsiteY1" fmla="*/ 95250 h 95250"/>
                  <a:gd name="connsiteX2" fmla="*/ 0 w 76200"/>
                  <a:gd name="connsiteY2" fmla="*/ 47625 h 95250"/>
                  <a:gd name="connsiteX3" fmla="*/ 38100 w 76200"/>
                  <a:gd name="connsiteY3" fmla="*/ 0 h 95250"/>
                  <a:gd name="connsiteX4" fmla="*/ 76200 w 7620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95250">
                    <a:moveTo>
                      <a:pt x="76200" y="47625"/>
                    </a:moveTo>
                    <a:cubicBezTo>
                      <a:pt x="76200" y="73928"/>
                      <a:pt x="59142" y="95250"/>
                      <a:pt x="38100" y="95250"/>
                    </a:cubicBezTo>
                    <a:cubicBezTo>
                      <a:pt x="17058" y="95250"/>
                      <a:pt x="0" y="73928"/>
                      <a:pt x="0" y="47625"/>
                    </a:cubicBezTo>
                    <a:cubicBezTo>
                      <a:pt x="0" y="21322"/>
                      <a:pt x="17058" y="0"/>
                      <a:pt x="38100" y="0"/>
                    </a:cubicBezTo>
                    <a:cubicBezTo>
                      <a:pt x="59142" y="0"/>
                      <a:pt x="76200" y="21322"/>
                      <a:pt x="76200" y="47625"/>
                    </a:cubicBezTo>
                    <a:close/>
                  </a:path>
                </a:pathLst>
              </a:custGeom>
              <a:grpFill/>
              <a:ln w="1905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C374286D-AEF8-914E-ED64-667E3B1AF91A}"/>
                  </a:ext>
                </a:extLst>
              </p:cNvPr>
              <p:cNvSpPr/>
              <p:nvPr/>
            </p:nvSpPr>
            <p:spPr>
              <a:xfrm>
                <a:off x="3814302" y="2022987"/>
                <a:ext cx="57150" cy="76200"/>
              </a:xfrm>
              <a:custGeom>
                <a:avLst/>
                <a:gdLst>
                  <a:gd name="connsiteX0" fmla="*/ 57150 w 57150"/>
                  <a:gd name="connsiteY0" fmla="*/ 38100 h 76200"/>
                  <a:gd name="connsiteX1" fmla="*/ 28575 w 57150"/>
                  <a:gd name="connsiteY1" fmla="*/ 76200 h 76200"/>
                  <a:gd name="connsiteX2" fmla="*/ 0 w 57150"/>
                  <a:gd name="connsiteY2" fmla="*/ 38100 h 76200"/>
                  <a:gd name="connsiteX3" fmla="*/ 28575 w 57150"/>
                  <a:gd name="connsiteY3" fmla="*/ 0 h 76200"/>
                  <a:gd name="connsiteX4" fmla="*/ 57150 w 5715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76200">
                    <a:moveTo>
                      <a:pt x="57150" y="38100"/>
                    </a:moveTo>
                    <a:cubicBezTo>
                      <a:pt x="57150" y="59142"/>
                      <a:pt x="44357" y="76200"/>
                      <a:pt x="28575" y="76200"/>
                    </a:cubicBezTo>
                    <a:cubicBezTo>
                      <a:pt x="12793" y="76200"/>
                      <a:pt x="0" y="59142"/>
                      <a:pt x="0" y="38100"/>
                    </a:cubicBezTo>
                    <a:cubicBezTo>
                      <a:pt x="0" y="17058"/>
                      <a:pt x="12793" y="0"/>
                      <a:pt x="28575" y="0"/>
                    </a:cubicBezTo>
                    <a:cubicBezTo>
                      <a:pt x="44357" y="0"/>
                      <a:pt x="57150" y="17058"/>
                      <a:pt x="57150" y="38100"/>
                    </a:cubicBezTo>
                    <a:close/>
                  </a:path>
                </a:pathLst>
              </a:custGeom>
              <a:grpFill/>
              <a:ln w="1905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04F84282-E37B-5041-5075-9A4B4123C6C6}"/>
                  </a:ext>
                </a:extLst>
              </p:cNvPr>
              <p:cNvSpPr/>
              <p:nvPr/>
            </p:nvSpPr>
            <p:spPr>
              <a:xfrm>
                <a:off x="3871452" y="2099187"/>
                <a:ext cx="57150" cy="76200"/>
              </a:xfrm>
              <a:custGeom>
                <a:avLst/>
                <a:gdLst>
                  <a:gd name="connsiteX0" fmla="*/ 57150 w 57150"/>
                  <a:gd name="connsiteY0" fmla="*/ 38100 h 76200"/>
                  <a:gd name="connsiteX1" fmla="*/ 28575 w 57150"/>
                  <a:gd name="connsiteY1" fmla="*/ 76200 h 76200"/>
                  <a:gd name="connsiteX2" fmla="*/ 0 w 57150"/>
                  <a:gd name="connsiteY2" fmla="*/ 38100 h 76200"/>
                  <a:gd name="connsiteX3" fmla="*/ 28575 w 57150"/>
                  <a:gd name="connsiteY3" fmla="*/ 0 h 76200"/>
                  <a:gd name="connsiteX4" fmla="*/ 57150 w 5715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76200">
                    <a:moveTo>
                      <a:pt x="57150" y="38100"/>
                    </a:moveTo>
                    <a:cubicBezTo>
                      <a:pt x="57150" y="59142"/>
                      <a:pt x="44357" y="76200"/>
                      <a:pt x="28575" y="76200"/>
                    </a:cubicBezTo>
                    <a:cubicBezTo>
                      <a:pt x="12793" y="76200"/>
                      <a:pt x="0" y="59142"/>
                      <a:pt x="0" y="38100"/>
                    </a:cubicBezTo>
                    <a:cubicBezTo>
                      <a:pt x="0" y="17058"/>
                      <a:pt x="12793" y="0"/>
                      <a:pt x="28575" y="0"/>
                    </a:cubicBezTo>
                    <a:cubicBezTo>
                      <a:pt x="44357" y="0"/>
                      <a:pt x="57150" y="17058"/>
                      <a:pt x="57150" y="38100"/>
                    </a:cubicBezTo>
                    <a:close/>
                  </a:path>
                </a:pathLst>
              </a:custGeom>
              <a:grpFill/>
              <a:ln w="1905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499E8FF9-0D5E-2BCB-9676-06E61642BFA4}"/>
                  </a:ext>
                </a:extLst>
              </p:cNvPr>
              <p:cNvSpPr/>
              <p:nvPr/>
            </p:nvSpPr>
            <p:spPr>
              <a:xfrm>
                <a:off x="3433302" y="2022987"/>
                <a:ext cx="476250" cy="990600"/>
              </a:xfrm>
              <a:custGeom>
                <a:avLst/>
                <a:gdLst>
                  <a:gd name="connsiteX0" fmla="*/ 171450 w 476250"/>
                  <a:gd name="connsiteY0" fmla="*/ 0 h 990600"/>
                  <a:gd name="connsiteX1" fmla="*/ 0 w 476250"/>
                  <a:gd name="connsiteY1" fmla="*/ 133350 h 990600"/>
                  <a:gd name="connsiteX2" fmla="*/ 114300 w 476250"/>
                  <a:gd name="connsiteY2" fmla="*/ 571500 h 990600"/>
                  <a:gd name="connsiteX3" fmla="*/ 228600 w 476250"/>
                  <a:gd name="connsiteY3" fmla="*/ 990600 h 990600"/>
                  <a:gd name="connsiteX4" fmla="*/ 400050 w 476250"/>
                  <a:gd name="connsiteY4" fmla="*/ 609600 h 990600"/>
                  <a:gd name="connsiteX5" fmla="*/ 476250 w 476250"/>
                  <a:gd name="connsiteY5" fmla="*/ 285750 h 990600"/>
                  <a:gd name="connsiteX6" fmla="*/ 171450 w 476250"/>
                  <a:gd name="connsiteY6" fmla="*/ 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0" h="990600">
                    <a:moveTo>
                      <a:pt x="171450" y="0"/>
                    </a:moveTo>
                    <a:cubicBezTo>
                      <a:pt x="60960" y="0"/>
                      <a:pt x="0" y="26670"/>
                      <a:pt x="0" y="133350"/>
                    </a:cubicBezTo>
                    <a:cubicBezTo>
                      <a:pt x="0" y="295275"/>
                      <a:pt x="114300" y="358140"/>
                      <a:pt x="114300" y="571500"/>
                    </a:cubicBezTo>
                    <a:cubicBezTo>
                      <a:pt x="114300" y="651510"/>
                      <a:pt x="-53340" y="990600"/>
                      <a:pt x="228600" y="990600"/>
                    </a:cubicBezTo>
                    <a:cubicBezTo>
                      <a:pt x="474345" y="990600"/>
                      <a:pt x="400050" y="741045"/>
                      <a:pt x="400050" y="609600"/>
                    </a:cubicBezTo>
                    <a:cubicBezTo>
                      <a:pt x="400050" y="478155"/>
                      <a:pt x="476250" y="461010"/>
                      <a:pt x="476250" y="285750"/>
                    </a:cubicBezTo>
                    <a:cubicBezTo>
                      <a:pt x="476250" y="161925"/>
                      <a:pt x="281940" y="0"/>
                      <a:pt x="171450" y="0"/>
                    </a:cubicBezTo>
                    <a:close/>
                  </a:path>
                </a:pathLst>
              </a:custGeom>
              <a:grpFill/>
              <a:ln w="19050"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178577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wipe(right)">
                                      <p:cBhvr>
                                        <p:cTn id="12" dur="500"/>
                                        <p:tgtEl>
                                          <p:spTgt spid="9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500"/>
                                        <p:tgtEl>
                                          <p:spTgt spid="9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wipe(right)">
                                      <p:cBhvr>
                                        <p:cTn id="22" dur="500"/>
                                        <p:tgtEl>
                                          <p:spTgt spid="9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wipe(down)">
                                      <p:cBhvr>
                                        <p:cTn id="2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F9E8C9-AD15-514D-1E16-611338BB03F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163097" y="-503903"/>
            <a:ext cx="7927258" cy="792725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5580495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ainting of people lying on the ground&#10;&#10;Description automatically generated">
            <a:extLst>
              <a:ext uri="{FF2B5EF4-FFF2-40B4-BE49-F238E27FC236}">
                <a16:creationId xmlns:a16="http://schemas.microsoft.com/office/drawing/2014/main" id="{722E33C6-6F42-31C2-75E7-CC19D671255D}"/>
              </a:ext>
            </a:extLst>
          </p:cNvPr>
          <p:cNvPicPr>
            <a:picLocks noChangeAspect="1"/>
          </p:cNvPicPr>
          <p:nvPr/>
        </p:nvPicPr>
        <p:blipFill>
          <a:blip r:embed="rId2">
            <a:extLst>
              <a:ext uri="{28A0092B-C50C-407E-A947-70E740481C1C}">
                <a14:useLocalDpi xmlns:a14="http://schemas.microsoft.com/office/drawing/2010/main" val="0"/>
              </a:ext>
            </a:extLst>
          </a:blip>
          <a:srcRect t="23669" r="-1" b="-1"/>
          <a:stretch/>
        </p:blipFill>
        <p:spPr>
          <a:xfrm>
            <a:off x="-1" y="10"/>
            <a:ext cx="12228129" cy="4666928"/>
          </a:xfrm>
          <a:prstGeom prst="rect">
            <a:avLst/>
          </a:prstGeom>
        </p:spPr>
      </p:pic>
      <p:grpSp>
        <p:nvGrpSpPr>
          <p:cNvPr id="56" name="Group 55">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24" name="Freeform: Shape 23">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59" name="Freeform: Shape 58">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5" name="TextBox 4">
            <a:extLst>
              <a:ext uri="{FF2B5EF4-FFF2-40B4-BE49-F238E27FC236}">
                <a16:creationId xmlns:a16="http://schemas.microsoft.com/office/drawing/2014/main" id="{9349AB0C-5D20-A5DB-5716-7418A45F2679}"/>
              </a:ext>
            </a:extLst>
          </p:cNvPr>
          <p:cNvSpPr txBox="1"/>
          <p:nvPr/>
        </p:nvSpPr>
        <p:spPr>
          <a:xfrm>
            <a:off x="492369" y="4102075"/>
            <a:ext cx="10904289" cy="2439402"/>
          </a:xfrm>
          <a:prstGeom prst="rect">
            <a:avLst/>
          </a:prstGeom>
        </p:spPr>
        <p:txBody>
          <a:bodyPr vert="horz" lIns="91440" tIns="45720" rIns="91440" bIns="45720" rtlCol="0" anchor="ctr">
            <a:normAutofit/>
          </a:bodyPr>
          <a:lstStyle/>
          <a:p>
            <a:pPr>
              <a:lnSpc>
                <a:spcPct val="90000"/>
              </a:lnSpc>
              <a:spcAft>
                <a:spcPts val="600"/>
              </a:spcAft>
            </a:pPr>
            <a:r>
              <a:rPr lang="en-US" sz="2800" dirty="0">
                <a:solidFill>
                  <a:schemeClr val="tx2"/>
                </a:solidFill>
                <a:latin typeface="Arial" panose="020B0604020202020204" pitchFamily="34" charset="0"/>
                <a:cs typeface="Arial" panose="020B0604020202020204" pitchFamily="34" charset="0"/>
              </a:rPr>
              <a:t>YHWH sent </a:t>
            </a:r>
            <a:r>
              <a:rPr lang="en-US" sz="2800" dirty="0" err="1">
                <a:solidFill>
                  <a:schemeClr val="tx2"/>
                </a:solidFill>
                <a:latin typeface="Arial" panose="020B0604020202020204" pitchFamily="34" charset="0"/>
                <a:cs typeface="Arial" panose="020B0604020202020204" pitchFamily="34" charset="0"/>
              </a:rPr>
              <a:t>saraph</a:t>
            </a:r>
            <a:r>
              <a:rPr lang="en-US" sz="2800" dirty="0">
                <a:solidFill>
                  <a:schemeClr val="tx2"/>
                </a:solidFill>
                <a:latin typeface="Arial" panose="020B0604020202020204" pitchFamily="34" charset="0"/>
                <a:cs typeface="Arial" panose="020B0604020202020204" pitchFamily="34" charset="0"/>
              </a:rPr>
              <a:t> serpents against the people. They bit the people and many of the Israelites died. The people came to Moses and said, “We sinned by speaking against YHWH and against you. Intercede with YHWH to take away the serpents from us!” And Moses interceded for the people</a:t>
            </a:r>
            <a:r>
              <a:rPr lang="en-US" sz="1500" dirty="0">
                <a:solidFill>
                  <a:schemeClr val="tx2"/>
                </a:solidFill>
              </a:rPr>
              <a:t>– Numbers 21:6-7</a:t>
            </a:r>
          </a:p>
        </p:txBody>
      </p:sp>
    </p:spTree>
    <p:extLst>
      <p:ext uri="{BB962C8B-B14F-4D97-AF65-F5344CB8AC3E}">
        <p14:creationId xmlns:p14="http://schemas.microsoft.com/office/powerpoint/2010/main" val="25639090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4C64E1C-F5DD-5386-1B48-41F984A4D336}"/>
              </a:ext>
            </a:extLst>
          </p:cNvPr>
          <p:cNvPicPr>
            <a:picLocks noChangeAspect="1"/>
          </p:cNvPicPr>
          <p:nvPr/>
        </p:nvPicPr>
        <p:blipFill>
          <a:blip r:embed="rId2">
            <a:extLst>
              <a:ext uri="{28A0092B-C50C-407E-A947-70E740481C1C}">
                <a14:useLocalDpi xmlns:a14="http://schemas.microsoft.com/office/drawing/2010/main" val="0"/>
              </a:ext>
            </a:extLst>
          </a:blip>
          <a:srcRect t="25587" b="18098"/>
          <a:stretch/>
        </p:blipFill>
        <p:spPr>
          <a:xfrm>
            <a:off x="6103027" y="10"/>
            <a:ext cx="6088971" cy="685799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useBgFill="1">
        <p:nvSpPr>
          <p:cNvPr id="19" name="Rectangle 18">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5150831-038B-A821-ED24-545C2F7E8F34}"/>
              </a:ext>
            </a:extLst>
          </p:cNvPr>
          <p:cNvSpPr txBox="1"/>
          <p:nvPr/>
        </p:nvSpPr>
        <p:spPr>
          <a:xfrm>
            <a:off x="341644" y="391886"/>
            <a:ext cx="5556738" cy="6466113"/>
          </a:xfrm>
          <a:prstGeom prst="rect">
            <a:avLst/>
          </a:prstGeom>
        </p:spPr>
        <p:txBody>
          <a:bodyPr vert="horz" lIns="91440" tIns="45720" rIns="91440" bIns="45720" rtlCol="0" anchor="ctr">
            <a:normAutofit fontScale="62500" lnSpcReduction="20000"/>
          </a:bodyPr>
          <a:lstStyle/>
          <a:p>
            <a:pPr>
              <a:lnSpc>
                <a:spcPct val="90000"/>
              </a:lnSpc>
              <a:spcAft>
                <a:spcPts val="600"/>
              </a:spcAft>
            </a:pPr>
            <a:r>
              <a:rPr lang="en-US" sz="5900" dirty="0"/>
              <a:t>Then YHWH said to Moses, “Make a </a:t>
            </a:r>
            <a:r>
              <a:rPr lang="en-US" sz="5900" b="1" dirty="0" err="1">
                <a:effectLst>
                  <a:outerShdw blurRad="38100" dist="38100" dir="2700000" algn="tl">
                    <a:srgbClr val="000000">
                      <a:alpha val="43137"/>
                    </a:srgbClr>
                  </a:outerShdw>
                </a:effectLst>
              </a:rPr>
              <a:t>saraph</a:t>
            </a:r>
            <a:r>
              <a:rPr lang="en-US" sz="5900" b="1" dirty="0">
                <a:effectLst>
                  <a:outerShdw blurRad="38100" dist="38100" dir="2700000" algn="tl">
                    <a:srgbClr val="000000">
                      <a:alpha val="43137"/>
                    </a:srgbClr>
                  </a:outerShdw>
                </a:effectLst>
              </a:rPr>
              <a:t> figure </a:t>
            </a:r>
            <a:r>
              <a:rPr lang="en-US" sz="5900" dirty="0"/>
              <a:t>and mount it on a standard. And if anyone who is bitten looks at it, he shall recover.” Moses made a copper serpent and mounted it on a standard; and when anyone was bitten by a serpent, he would look at the copper serpent and recover. </a:t>
            </a:r>
          </a:p>
          <a:p>
            <a:pPr>
              <a:lnSpc>
                <a:spcPct val="90000"/>
              </a:lnSpc>
              <a:spcAft>
                <a:spcPts val="600"/>
              </a:spcAft>
            </a:pPr>
            <a:endParaRPr lang="en-US" sz="5900" dirty="0"/>
          </a:p>
          <a:p>
            <a:pPr>
              <a:lnSpc>
                <a:spcPct val="90000"/>
              </a:lnSpc>
              <a:spcAft>
                <a:spcPts val="600"/>
              </a:spcAft>
            </a:pPr>
            <a:r>
              <a:rPr lang="en-US" sz="2000" dirty="0"/>
              <a:t>– </a:t>
            </a:r>
            <a:r>
              <a:rPr lang="en-US" sz="3200" dirty="0"/>
              <a:t>Numbers 21:8-9</a:t>
            </a:r>
            <a:endParaRPr lang="en-US" sz="2000" dirty="0"/>
          </a:p>
        </p:txBody>
      </p:sp>
    </p:spTree>
    <p:extLst>
      <p:ext uri="{BB962C8B-B14F-4D97-AF65-F5344CB8AC3E}">
        <p14:creationId xmlns:p14="http://schemas.microsoft.com/office/powerpoint/2010/main" val="32140598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on a cross with a cross on his shoulder&#10;&#10;Description automatically generated">
            <a:extLst>
              <a:ext uri="{FF2B5EF4-FFF2-40B4-BE49-F238E27FC236}">
                <a16:creationId xmlns:a16="http://schemas.microsoft.com/office/drawing/2014/main" id="{1B52A11F-09DF-EAAC-6D23-051E5122E423}"/>
              </a:ext>
            </a:extLst>
          </p:cNvPr>
          <p:cNvPicPr>
            <a:picLocks noChangeAspect="1"/>
          </p:cNvPicPr>
          <p:nvPr/>
        </p:nvPicPr>
        <p:blipFill>
          <a:blip r:embed="rId2">
            <a:extLst>
              <a:ext uri="{28A0092B-C50C-407E-A947-70E740481C1C}">
                <a14:useLocalDpi xmlns:a14="http://schemas.microsoft.com/office/drawing/2010/main" val="0"/>
              </a:ext>
            </a:extLst>
          </a:blip>
          <a:srcRect t="11515" b="3298"/>
          <a:stretch/>
        </p:blipFill>
        <p:spPr>
          <a:xfrm>
            <a:off x="633045" y="0"/>
            <a:ext cx="10651253" cy="6812197"/>
          </a:xfrm>
          <a:prstGeom prst="rect">
            <a:avLst/>
          </a:prstGeom>
          <a:ln>
            <a:noFill/>
          </a:ln>
          <a:effectLst>
            <a:softEdge rad="112500"/>
          </a:effectLst>
        </p:spPr>
      </p:pic>
    </p:spTree>
    <p:extLst>
      <p:ext uri="{BB962C8B-B14F-4D97-AF65-F5344CB8AC3E}">
        <p14:creationId xmlns:p14="http://schemas.microsoft.com/office/powerpoint/2010/main" val="32456656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60000">
              <a:schemeClr val="bg1">
                <a:lumMod val="85000"/>
              </a:schemeClr>
            </a:gs>
            <a:gs pos="100000">
              <a:schemeClr val="bg1">
                <a:lumMod val="65000"/>
              </a:schemeClr>
            </a:gs>
          </a:gsLst>
          <a:path path="circle">
            <a:fillToRect l="50000" t="50000" r="50000" b="50000"/>
          </a:path>
        </a:gradFill>
        <a:effectLst/>
      </p:bgPr>
    </p:bg>
    <p:spTree>
      <p:nvGrpSpPr>
        <p:cNvPr id="1" name="">
          <a:extLst>
            <a:ext uri="{FF2B5EF4-FFF2-40B4-BE49-F238E27FC236}">
              <a16:creationId xmlns:a16="http://schemas.microsoft.com/office/drawing/2014/main" id="{B4E46636-8584-467F-2C17-FFB1CA56DAE0}"/>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BEEB727-DEE2-925A-E27C-78CA5ED12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B084A65-2C75-AB81-964A-9332A042A2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red and black sign&#10;&#10;Description automatically generated">
            <a:extLst>
              <a:ext uri="{FF2B5EF4-FFF2-40B4-BE49-F238E27FC236}">
                <a16:creationId xmlns:a16="http://schemas.microsoft.com/office/drawing/2014/main" id="{3EA4B3BC-A6B1-7A21-ECD7-54DB0C0D13CE}"/>
              </a:ext>
            </a:extLst>
          </p:cNvPr>
          <p:cNvPicPr>
            <a:picLocks noChangeAspect="1"/>
          </p:cNvPicPr>
          <p:nvPr/>
        </p:nvPicPr>
        <p:blipFill>
          <a:blip r:embed="rId2">
            <a:extLst>
              <a:ext uri="{28A0092B-C50C-407E-A947-70E740481C1C}">
                <a14:useLocalDpi xmlns:a14="http://schemas.microsoft.com/office/drawing/2010/main" val="0"/>
              </a:ext>
            </a:extLst>
          </a:blip>
          <a:srcRect t="12182" b="13121"/>
          <a:stretch/>
        </p:blipFill>
        <p:spPr>
          <a:xfrm>
            <a:off x="2286000" y="2438400"/>
            <a:ext cx="7620000" cy="1956619"/>
          </a:xfrm>
          <a:prstGeom prst="rect">
            <a:avLst/>
          </a:prstGeom>
        </p:spPr>
      </p:pic>
    </p:spTree>
    <p:extLst>
      <p:ext uri="{BB962C8B-B14F-4D97-AF65-F5344CB8AC3E}">
        <p14:creationId xmlns:p14="http://schemas.microsoft.com/office/powerpoint/2010/main" val="393469248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FD1419-566B-C141-87ED-966BE800AE9B}"/>
            </a:ext>
          </a:extLst>
        </p:cNvPr>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and white drawing of a person in a robe&#10;&#10;Description automatically generated">
            <a:extLst>
              <a:ext uri="{FF2B5EF4-FFF2-40B4-BE49-F238E27FC236}">
                <a16:creationId xmlns:a16="http://schemas.microsoft.com/office/drawing/2014/main" id="{893469AA-42EC-BA65-9521-5F94B58EE15C}"/>
              </a:ext>
            </a:extLst>
          </p:cNvPr>
          <p:cNvPicPr>
            <a:picLocks noChangeAspect="1"/>
          </p:cNvPicPr>
          <p:nvPr/>
        </p:nvPicPr>
        <p:blipFill>
          <a:blip r:embed="rId2">
            <a:extLst>
              <a:ext uri="{28A0092B-C50C-407E-A947-70E740481C1C}">
                <a14:useLocalDpi xmlns:a14="http://schemas.microsoft.com/office/drawing/2010/main" val="0"/>
              </a:ext>
            </a:extLst>
          </a:blip>
          <a:srcRect l="15067" r="23839" b="-1"/>
          <a:stretch/>
        </p:blipFill>
        <p:spPr>
          <a:xfrm>
            <a:off x="70819" y="-36507"/>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 name="Rectangle 3">
            <a:extLst>
              <a:ext uri="{FF2B5EF4-FFF2-40B4-BE49-F238E27FC236}">
                <a16:creationId xmlns:a16="http://schemas.microsoft.com/office/drawing/2014/main" id="{25DB5F7A-1E0F-C062-D785-E182BB8C5023}"/>
              </a:ext>
            </a:extLst>
          </p:cNvPr>
          <p:cNvSpPr/>
          <p:nvPr/>
        </p:nvSpPr>
        <p:spPr>
          <a:xfrm>
            <a:off x="6258187" y="302004"/>
            <a:ext cx="5780015" cy="5874959"/>
          </a:xfrm>
          <a:prstGeom prst="rect">
            <a:avLst/>
          </a:prstGeom>
        </p:spPr>
        <p:txBody>
          <a:bodyPr vert="horz" lIns="91440" tIns="45720" rIns="91440" bIns="45720" rtlCol="0">
            <a:normAutofit/>
            <a:scene3d>
              <a:camera prst="orthographicFront"/>
              <a:lightRig rig="harsh" dir="t"/>
            </a:scene3d>
            <a:sp3d extrusionH="57150" prstMaterial="matte">
              <a:bevelT w="63500" h="12700" prst="relaxedInset"/>
              <a:contourClr>
                <a:schemeClr val="bg1">
                  <a:lumMod val="65000"/>
                </a:schemeClr>
              </a:contourClr>
            </a:sp3d>
          </a:bodyPr>
          <a:lstStyle/>
          <a:p>
            <a:pPr algn="just">
              <a:lnSpc>
                <a:spcPct val="90000"/>
              </a:lnSpc>
              <a:spcAft>
                <a:spcPts val="600"/>
              </a:spcAft>
            </a:pPr>
            <a:r>
              <a:rPr lang="en-US" sz="3600" b="1" cap="none" spc="0" dirty="0">
                <a:ln/>
                <a:solidFill>
                  <a:schemeClr val="tx1">
                    <a:lumMod val="75000"/>
                    <a:lumOff val="25000"/>
                  </a:schemeClr>
                </a:solidFill>
                <a:effectLst/>
              </a:rPr>
              <a:t>He removed the high places and broke the pillars and cut down the Asherah. And he broke in pieces </a:t>
            </a:r>
            <a:r>
              <a:rPr lang="en-US" sz="3600" b="1" cap="none" spc="0" dirty="0">
                <a:ln/>
                <a:solidFill>
                  <a:srgbClr val="FF0000"/>
                </a:solidFill>
                <a:effectLst>
                  <a:outerShdw blurRad="38100" dist="38100" dir="2700000" algn="tl">
                    <a:srgbClr val="000000">
                      <a:alpha val="43137"/>
                    </a:srgbClr>
                  </a:outerShdw>
                </a:effectLst>
              </a:rPr>
              <a:t>the bronze serpent that Moses had made</a:t>
            </a:r>
            <a:r>
              <a:rPr lang="en-US" sz="3600" b="1" cap="none" spc="0" dirty="0">
                <a:ln/>
                <a:solidFill>
                  <a:schemeClr val="tx1">
                    <a:lumMod val="75000"/>
                    <a:lumOff val="25000"/>
                  </a:schemeClr>
                </a:solidFill>
                <a:effectLst/>
              </a:rPr>
              <a:t>, for until those days the people of Israel had </a:t>
            </a:r>
            <a:r>
              <a:rPr lang="en-US" sz="3600" b="1" cap="none" spc="0" dirty="0">
                <a:ln/>
                <a:solidFill>
                  <a:srgbClr val="FF0000"/>
                </a:solidFill>
                <a:effectLst>
                  <a:outerShdw blurRad="38100" dist="38100" dir="2700000" algn="tl">
                    <a:srgbClr val="000000">
                      <a:alpha val="43137"/>
                    </a:srgbClr>
                  </a:outerShdw>
                </a:effectLst>
              </a:rPr>
              <a:t>made offerings to it</a:t>
            </a:r>
            <a:r>
              <a:rPr lang="en-US" sz="3600" b="1" cap="none" spc="0" dirty="0">
                <a:ln/>
                <a:solidFill>
                  <a:srgbClr val="FF0000"/>
                </a:solidFill>
                <a:effectLst/>
              </a:rPr>
              <a:t> </a:t>
            </a:r>
            <a:r>
              <a:rPr lang="en-US" sz="3600" b="1" cap="none" spc="0" dirty="0">
                <a:ln/>
                <a:solidFill>
                  <a:schemeClr val="tx1">
                    <a:lumMod val="75000"/>
                    <a:lumOff val="25000"/>
                  </a:schemeClr>
                </a:solidFill>
                <a:effectLst/>
              </a:rPr>
              <a:t>(it was called </a:t>
            </a:r>
            <a:r>
              <a:rPr lang="en-US" sz="3600" b="1" cap="none" spc="0" dirty="0" err="1">
                <a:ln/>
                <a:solidFill>
                  <a:srgbClr val="FF0000"/>
                </a:solidFill>
                <a:effectLst>
                  <a:outerShdw blurRad="38100" dist="38100" dir="2700000" algn="tl">
                    <a:srgbClr val="000000">
                      <a:alpha val="43137"/>
                    </a:srgbClr>
                  </a:outerShdw>
                </a:effectLst>
              </a:rPr>
              <a:t>Nehushtan</a:t>
            </a:r>
            <a:r>
              <a:rPr lang="en-US" sz="3600" b="1" cap="none" spc="0" dirty="0">
                <a:ln/>
                <a:solidFill>
                  <a:schemeClr val="tx1">
                    <a:lumMod val="75000"/>
                    <a:lumOff val="25000"/>
                  </a:schemeClr>
                </a:solidFill>
                <a:effectLst/>
              </a:rPr>
              <a:t>).</a:t>
            </a:r>
          </a:p>
          <a:p>
            <a:pPr algn="just">
              <a:lnSpc>
                <a:spcPct val="90000"/>
              </a:lnSpc>
              <a:spcAft>
                <a:spcPts val="600"/>
              </a:spcAft>
            </a:pPr>
            <a:r>
              <a:rPr lang="en-US" sz="2800" b="1" cap="none" spc="0" dirty="0">
                <a:ln/>
                <a:solidFill>
                  <a:schemeClr val="tx1">
                    <a:lumMod val="75000"/>
                    <a:lumOff val="25000"/>
                  </a:schemeClr>
                </a:solidFill>
                <a:effectLst/>
              </a:rPr>
              <a:t>– 2 Kings 18:4</a:t>
            </a:r>
          </a:p>
        </p:txBody>
      </p:sp>
    </p:spTree>
    <p:extLst>
      <p:ext uri="{BB962C8B-B14F-4D97-AF65-F5344CB8AC3E}">
        <p14:creationId xmlns:p14="http://schemas.microsoft.com/office/powerpoint/2010/main" val="181522620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33C85E-C2A6-54B1-2573-68C010A92840}"/>
              </a:ext>
            </a:extLst>
          </p:cNvPr>
          <p:cNvSpPr/>
          <p:nvPr/>
        </p:nvSpPr>
        <p:spPr>
          <a:xfrm>
            <a:off x="335560" y="520117"/>
            <a:ext cx="5760440" cy="5656846"/>
          </a:xfrm>
          <a:prstGeom prst="rect">
            <a:avLst/>
          </a:prstGeom>
        </p:spPr>
        <p:txBody>
          <a:bodyPr vert="horz" lIns="91440" tIns="45720" rIns="91440" bIns="45720" rtlCol="0">
            <a:normAutofit lnSpcReduction="10000"/>
            <a:scene3d>
              <a:camera prst="orthographicFront"/>
              <a:lightRig rig="soft" dir="t">
                <a:rot lat="0" lon="0" rev="15600000"/>
              </a:lightRig>
            </a:scene3d>
            <a:sp3d extrusionH="57150" prstMaterial="softEdge">
              <a:bevelT w="25400" h="38100"/>
            </a:sp3d>
          </a:bodyPr>
          <a:lstStyle/>
          <a:p>
            <a:pPr>
              <a:lnSpc>
                <a:spcPct val="90000"/>
              </a:lnSpc>
              <a:spcAft>
                <a:spcPts val="600"/>
              </a:spcAft>
            </a:pPr>
            <a:r>
              <a:rPr lang="en-US" sz="2800" b="1" cap="none" spc="0" dirty="0">
                <a:ln/>
                <a:effectLst/>
              </a:rPr>
              <a:t>So an </a:t>
            </a:r>
            <a:r>
              <a:rPr lang="en-US" sz="2800" b="1" cap="none" spc="0" dirty="0">
                <a:ln/>
                <a:solidFill>
                  <a:srgbClr val="FF0000"/>
                </a:solidFill>
                <a:effectLst>
                  <a:outerShdw blurRad="38100" dist="38100" dir="2700000" algn="tl">
                    <a:srgbClr val="000000">
                      <a:alpha val="43137"/>
                    </a:srgbClr>
                  </a:outerShdw>
                </a:effectLst>
              </a:rPr>
              <a:t>idol is anything that absorbs our affections more than God, even if it is something in the church. </a:t>
            </a:r>
            <a:r>
              <a:rPr lang="en-US" sz="2800" b="1" cap="none" spc="0" dirty="0">
                <a:ln/>
                <a:effectLst/>
              </a:rPr>
              <a:t>We may not have statues in our churches, but is it possible there are still some idols lying around in our church? If God’s true people had idols in Hezekiah’s day, and again in Christ’s day, chances are good we need to take a good look around, and see if there are any </a:t>
            </a:r>
            <a:r>
              <a:rPr lang="en-US" sz="2800" b="1" cap="none" spc="0" dirty="0">
                <a:ln/>
                <a:solidFill>
                  <a:srgbClr val="FF0000"/>
                </a:solidFill>
                <a:effectLst/>
              </a:rPr>
              <a:t>symbols,  traditions or dates</a:t>
            </a:r>
            <a:r>
              <a:rPr lang="en-US" sz="2800" b="1" cap="none" spc="0" dirty="0">
                <a:ln/>
                <a:effectLst/>
              </a:rPr>
              <a:t> – as good and noble as they may be – that are absorbing more of our focus and worship than </a:t>
            </a:r>
            <a:r>
              <a:rPr lang="en-US" sz="2800" b="1" dirty="0">
                <a:ln/>
              </a:rPr>
              <a:t>God</a:t>
            </a:r>
            <a:r>
              <a:rPr lang="en-US" sz="2800" b="1" cap="none" spc="0" dirty="0">
                <a:ln/>
                <a:effectLst/>
              </a:rPr>
              <a:t>.</a:t>
            </a:r>
          </a:p>
        </p:txBody>
      </p:sp>
      <p:pic>
        <p:nvPicPr>
          <p:cNvPr id="3" name="Picture 2" descr="A lit up podium with a cross on it&#10;&#10;Description automatically generated">
            <a:extLst>
              <a:ext uri="{FF2B5EF4-FFF2-40B4-BE49-F238E27FC236}">
                <a16:creationId xmlns:a16="http://schemas.microsoft.com/office/drawing/2014/main" id="{2549B8CE-D82F-EA46-3CB5-9E1254156556}"/>
              </a:ext>
            </a:extLst>
          </p:cNvPr>
          <p:cNvPicPr>
            <a:picLocks noChangeAspect="1"/>
          </p:cNvPicPr>
          <p:nvPr/>
        </p:nvPicPr>
        <p:blipFill>
          <a:blip r:embed="rId2"/>
          <a:srcRect l="6149" r="690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69015457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circle with text&#10;&#10;Description automatically generated">
            <a:extLst>
              <a:ext uri="{FF2B5EF4-FFF2-40B4-BE49-F238E27FC236}">
                <a16:creationId xmlns:a16="http://schemas.microsoft.com/office/drawing/2014/main" id="{745755A8-0576-3491-4729-FC4C71CE2E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1150" y="145776"/>
            <a:ext cx="8477250" cy="6357938"/>
          </a:xfrm>
          <a:prstGeom prst="rect">
            <a:avLst/>
          </a:prstGeom>
        </p:spPr>
      </p:pic>
      <p:sp>
        <p:nvSpPr>
          <p:cNvPr id="6" name="Rectangle 5">
            <a:extLst>
              <a:ext uri="{FF2B5EF4-FFF2-40B4-BE49-F238E27FC236}">
                <a16:creationId xmlns:a16="http://schemas.microsoft.com/office/drawing/2014/main" id="{F2015355-818C-BA38-A4CA-CE94EFFEFE59}"/>
              </a:ext>
            </a:extLst>
          </p:cNvPr>
          <p:cNvSpPr/>
          <p:nvPr/>
        </p:nvSpPr>
        <p:spPr>
          <a:xfrm flipH="1">
            <a:off x="130629" y="1938405"/>
            <a:ext cx="5093110" cy="34163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rgbClr val="0033F8"/>
                </a:solidFill>
                <a:effectLst/>
              </a:rPr>
              <a:t>In the final year of the Quinquennium Theme</a:t>
            </a:r>
          </a:p>
        </p:txBody>
      </p:sp>
    </p:spTree>
    <p:extLst>
      <p:ext uri="{BB962C8B-B14F-4D97-AF65-F5344CB8AC3E}">
        <p14:creationId xmlns:p14="http://schemas.microsoft.com/office/powerpoint/2010/main" val="388760427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750"/>
                                        <p:tgtEl>
                                          <p:spTgt spid="6"/>
                                        </p:tgtEl>
                                      </p:cBhvr>
                                    </p:animEffect>
                                  </p:childTnLst>
                                </p:cTn>
                              </p:par>
                              <p:par>
                                <p:cTn id="8" presetID="12" presetClass="entr" presetSubtype="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4750"/>
                                        <p:tgtEl>
                                          <p:spTgt spid="5"/>
                                        </p:tgtEl>
                                        <p:attrNameLst>
                                          <p:attrName>ppt_x</p:attrName>
                                        </p:attrNameLst>
                                      </p:cBhvr>
                                      <p:tavLst>
                                        <p:tav tm="0">
                                          <p:val>
                                            <p:strVal val="#ppt_x+#ppt_w*1.125000"/>
                                          </p:val>
                                        </p:tav>
                                        <p:tav tm="100000">
                                          <p:val>
                                            <p:strVal val="#ppt_x"/>
                                          </p:val>
                                        </p:tav>
                                      </p:tavLst>
                                    </p:anim>
                                    <p:animEffect transition="in" filter="wipe(left)">
                                      <p:cBhvr>
                                        <p:cTn id="11" dur="4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60000">
              <a:schemeClr val="bg1">
                <a:lumMod val="85000"/>
              </a:schemeClr>
            </a:gs>
            <a:gs pos="100000">
              <a:schemeClr val="bg1">
                <a:lumMod val="6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2" descr="A red and white text on a black background&#10;&#10;Description automatically generated">
            <a:extLst>
              <a:ext uri="{FF2B5EF4-FFF2-40B4-BE49-F238E27FC236}">
                <a16:creationId xmlns:a16="http://schemas.microsoft.com/office/drawing/2014/main" id="{77AD2353-8DEA-C183-E896-97F7386F5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9165" y="293964"/>
            <a:ext cx="8001000" cy="6000750"/>
          </a:xfrm>
          <a:prstGeom prst="rect">
            <a:avLst/>
          </a:prstGeom>
        </p:spPr>
      </p:pic>
    </p:spTree>
    <p:extLst>
      <p:ext uri="{BB962C8B-B14F-4D97-AF65-F5344CB8AC3E}">
        <p14:creationId xmlns:p14="http://schemas.microsoft.com/office/powerpoint/2010/main" val="346753783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41884ADB-D3F4-9B5E-5C58-FBDE732AD1DE}"/>
              </a:ext>
            </a:extLst>
          </p:cNvPr>
          <p:cNvGrpSpPr/>
          <p:nvPr/>
        </p:nvGrpSpPr>
        <p:grpSpPr>
          <a:xfrm>
            <a:off x="4193958" y="1944914"/>
            <a:ext cx="3896412" cy="2968172"/>
            <a:chOff x="4193958" y="1944914"/>
            <a:chExt cx="3896412" cy="2968172"/>
          </a:xfrm>
        </p:grpSpPr>
        <p:grpSp>
          <p:nvGrpSpPr>
            <p:cNvPr id="2" name="Group 1">
              <a:extLst>
                <a:ext uri="{FF2B5EF4-FFF2-40B4-BE49-F238E27FC236}">
                  <a16:creationId xmlns:a16="http://schemas.microsoft.com/office/drawing/2014/main" id="{A2273B71-4479-421F-96E5-A815405A7BB0}"/>
                </a:ext>
              </a:extLst>
            </p:cNvPr>
            <p:cNvGrpSpPr/>
            <p:nvPr/>
          </p:nvGrpSpPr>
          <p:grpSpPr>
            <a:xfrm>
              <a:off x="4611914" y="1944914"/>
              <a:ext cx="2968172" cy="2968172"/>
              <a:chOff x="4611914" y="1944914"/>
              <a:chExt cx="2968172" cy="2968172"/>
            </a:xfrm>
          </p:grpSpPr>
          <p:sp>
            <p:nvSpPr>
              <p:cNvPr id="50" name="Oval 49">
                <a:extLst>
                  <a:ext uri="{FF2B5EF4-FFF2-40B4-BE49-F238E27FC236}">
                    <a16:creationId xmlns:a16="http://schemas.microsoft.com/office/drawing/2014/main" id="{34D1F928-0EE6-47EE-A87E-46A8FB6E4305}"/>
                  </a:ext>
                </a:extLst>
              </p:cNvPr>
              <p:cNvSpPr/>
              <p:nvPr/>
            </p:nvSpPr>
            <p:spPr>
              <a:xfrm>
                <a:off x="4611914" y="1944914"/>
                <a:ext cx="2968172" cy="2968172"/>
              </a:xfrm>
              <a:prstGeom prst="ellipse">
                <a:avLst/>
              </a:prstGeom>
              <a:gradFill flip="none" rotWithShape="1">
                <a:gsLst>
                  <a:gs pos="0">
                    <a:schemeClr val="bg1">
                      <a:lumMod val="95000"/>
                    </a:schemeClr>
                  </a:gs>
                  <a:gs pos="75000">
                    <a:schemeClr val="bg1">
                      <a:lumMod val="75000"/>
                    </a:schemeClr>
                  </a:gs>
                </a:gsLst>
                <a:path path="circle">
                  <a:fillToRect l="50000" t="50000" r="50000" b="50000"/>
                </a:path>
                <a:tileRect/>
              </a:gradFill>
              <a:ln>
                <a:noFill/>
              </a:ln>
              <a:effectLst>
                <a:innerShdw blurRad="787400">
                  <a:schemeClr val="tx1">
                    <a:lumMod val="75000"/>
                    <a:lumOff val="25000"/>
                  </a:schemeClr>
                </a:innerShdw>
              </a:effectLst>
              <a:scene3d>
                <a:camera prst="orthographicFront"/>
                <a:lightRig rig="threePt" dir="t"/>
              </a:scene3d>
              <a:sp3d extrusionH="69850" prstMaterial="dkEdge">
                <a:bevelT h="0"/>
                <a:bevelB w="50800" h="9525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a:extLst>
                  <a:ext uri="{FF2B5EF4-FFF2-40B4-BE49-F238E27FC236}">
                    <a16:creationId xmlns:a16="http://schemas.microsoft.com/office/drawing/2014/main" id="{853BEF5A-1D8F-482D-B466-A095B497CDA5}"/>
                  </a:ext>
                </a:extLst>
              </p:cNvPr>
              <p:cNvSpPr/>
              <p:nvPr/>
            </p:nvSpPr>
            <p:spPr>
              <a:xfrm rot="20887834">
                <a:off x="4975322" y="2031815"/>
                <a:ext cx="1366357" cy="1061932"/>
              </a:xfrm>
              <a:prstGeom prst="ellipse">
                <a:avLst/>
              </a:prstGeom>
              <a:solidFill>
                <a:schemeClr val="bg1">
                  <a:alpha val="84000"/>
                </a:schemeClr>
              </a:solidFill>
              <a:ln>
                <a:noFill/>
              </a:ln>
              <a:effectLst>
                <a:softEdge rad="279400"/>
              </a:effectLst>
              <a:scene3d>
                <a:camera prst="orthographicFront"/>
                <a:lightRig rig="threePt" dir="t"/>
              </a:scene3d>
              <a:sp3d extrusionH="69850" prstMaterial="dkEdge">
                <a:bevelT h="0"/>
                <a:bevelB w="50800" h="9525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ED2292E-58F0-4123-8FA4-E7BFBDC74CF6}"/>
                  </a:ext>
                </a:extLst>
              </p:cNvPr>
              <p:cNvGrpSpPr/>
              <p:nvPr/>
            </p:nvGrpSpPr>
            <p:grpSpPr>
              <a:xfrm>
                <a:off x="4694039" y="2769185"/>
                <a:ext cx="2803922" cy="1474371"/>
                <a:chOff x="1689100" y="1257664"/>
                <a:chExt cx="8813800" cy="4605048"/>
              </a:xfrm>
              <a:solidFill>
                <a:schemeClr val="bg1">
                  <a:lumMod val="85000"/>
                  <a:alpha val="63000"/>
                </a:schemeClr>
              </a:solidFill>
            </p:grpSpPr>
            <p:sp>
              <p:nvSpPr>
                <p:cNvPr id="52" name="Freeform 11">
                  <a:extLst>
                    <a:ext uri="{FF2B5EF4-FFF2-40B4-BE49-F238E27FC236}">
                      <a16:creationId xmlns:a16="http://schemas.microsoft.com/office/drawing/2014/main" id="{E14ED03A-2DB5-493E-8B2D-D364968302CB}"/>
                    </a:ext>
                  </a:extLst>
                </p:cNvPr>
                <p:cNvSpPr>
                  <a:spLocks/>
                </p:cNvSpPr>
                <p:nvPr/>
              </p:nvSpPr>
              <p:spPr bwMode="auto">
                <a:xfrm>
                  <a:off x="6875759" y="4549608"/>
                  <a:ext cx="180592" cy="361180"/>
                </a:xfrm>
                <a:custGeom>
                  <a:avLst/>
                  <a:gdLst>
                    <a:gd name="T0" fmla="*/ 15 w 157"/>
                    <a:gd name="T1" fmla="*/ 204 h 316"/>
                    <a:gd name="T2" fmla="*/ 30 w 157"/>
                    <a:gd name="T3" fmla="*/ 169 h 316"/>
                    <a:gd name="T4" fmla="*/ 19 w 157"/>
                    <a:gd name="T5" fmla="*/ 127 h 316"/>
                    <a:gd name="T6" fmla="*/ 68 w 157"/>
                    <a:gd name="T7" fmla="*/ 77 h 316"/>
                    <a:gd name="T8" fmla="*/ 121 w 157"/>
                    <a:gd name="T9" fmla="*/ 24 h 316"/>
                    <a:gd name="T10" fmla="*/ 126 w 157"/>
                    <a:gd name="T11" fmla="*/ 0 h 316"/>
                    <a:gd name="T12" fmla="*/ 157 w 157"/>
                    <a:gd name="T13" fmla="*/ 75 h 316"/>
                    <a:gd name="T14" fmla="*/ 157 w 157"/>
                    <a:gd name="T15" fmla="*/ 87 h 316"/>
                    <a:gd name="T16" fmla="*/ 144 w 157"/>
                    <a:gd name="T17" fmla="*/ 83 h 316"/>
                    <a:gd name="T18" fmla="*/ 110 w 157"/>
                    <a:gd name="T19" fmla="*/ 227 h 316"/>
                    <a:gd name="T20" fmla="*/ 43 w 157"/>
                    <a:gd name="T21" fmla="*/ 316 h 316"/>
                    <a:gd name="T22" fmla="*/ 7 w 157"/>
                    <a:gd name="T23" fmla="*/ 272 h 316"/>
                    <a:gd name="T24" fmla="*/ 9 w 157"/>
                    <a:gd name="T25" fmla="*/ 252 h 316"/>
                    <a:gd name="T26" fmla="*/ 0 w 157"/>
                    <a:gd name="T27" fmla="*/ 220 h 316"/>
                    <a:gd name="T28" fmla="*/ 15 w 157"/>
                    <a:gd name="T29" fmla="*/ 20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316">
                      <a:moveTo>
                        <a:pt x="15" y="204"/>
                      </a:moveTo>
                      <a:cubicBezTo>
                        <a:pt x="15" y="204"/>
                        <a:pt x="30" y="170"/>
                        <a:pt x="30" y="169"/>
                      </a:cubicBezTo>
                      <a:cubicBezTo>
                        <a:pt x="30" y="160"/>
                        <a:pt x="19" y="140"/>
                        <a:pt x="19" y="127"/>
                      </a:cubicBezTo>
                      <a:cubicBezTo>
                        <a:pt x="19" y="88"/>
                        <a:pt x="46" y="91"/>
                        <a:pt x="68" y="77"/>
                      </a:cubicBezTo>
                      <a:cubicBezTo>
                        <a:pt x="85" y="67"/>
                        <a:pt x="109" y="37"/>
                        <a:pt x="121" y="24"/>
                      </a:cubicBezTo>
                      <a:cubicBezTo>
                        <a:pt x="125" y="20"/>
                        <a:pt x="123" y="6"/>
                        <a:pt x="126" y="0"/>
                      </a:cubicBezTo>
                      <a:cubicBezTo>
                        <a:pt x="151" y="3"/>
                        <a:pt x="149" y="55"/>
                        <a:pt x="157" y="75"/>
                      </a:cubicBezTo>
                      <a:cubicBezTo>
                        <a:pt x="157" y="87"/>
                        <a:pt x="157" y="87"/>
                        <a:pt x="157" y="87"/>
                      </a:cubicBezTo>
                      <a:cubicBezTo>
                        <a:pt x="153" y="86"/>
                        <a:pt x="145" y="83"/>
                        <a:pt x="144" y="83"/>
                      </a:cubicBezTo>
                      <a:cubicBezTo>
                        <a:pt x="144" y="141"/>
                        <a:pt x="126" y="181"/>
                        <a:pt x="110" y="227"/>
                      </a:cubicBezTo>
                      <a:cubicBezTo>
                        <a:pt x="96" y="262"/>
                        <a:pt x="89" y="316"/>
                        <a:pt x="43" y="316"/>
                      </a:cubicBezTo>
                      <a:cubicBezTo>
                        <a:pt x="24" y="316"/>
                        <a:pt x="7" y="293"/>
                        <a:pt x="7" y="272"/>
                      </a:cubicBezTo>
                      <a:cubicBezTo>
                        <a:pt x="7" y="262"/>
                        <a:pt x="10" y="258"/>
                        <a:pt x="9" y="252"/>
                      </a:cubicBezTo>
                      <a:cubicBezTo>
                        <a:pt x="0" y="245"/>
                        <a:pt x="0" y="232"/>
                        <a:pt x="0" y="220"/>
                      </a:cubicBezTo>
                      <a:cubicBezTo>
                        <a:pt x="0" y="217"/>
                        <a:pt x="14" y="204"/>
                        <a:pt x="15" y="204"/>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3" name="Freeform 12">
                  <a:extLst>
                    <a:ext uri="{FF2B5EF4-FFF2-40B4-BE49-F238E27FC236}">
                      <a16:creationId xmlns:a16="http://schemas.microsoft.com/office/drawing/2014/main" id="{C0F37FA8-9936-4C22-9E77-94C8E86C6DA3}"/>
                    </a:ext>
                  </a:extLst>
                </p:cNvPr>
                <p:cNvSpPr>
                  <a:spLocks/>
                </p:cNvSpPr>
                <p:nvPr/>
              </p:nvSpPr>
              <p:spPr bwMode="auto">
                <a:xfrm>
                  <a:off x="5394294" y="3204364"/>
                  <a:ext cx="1683483" cy="1974248"/>
                </a:xfrm>
                <a:custGeom>
                  <a:avLst/>
                  <a:gdLst>
                    <a:gd name="T0" fmla="*/ 857 w 1471"/>
                    <a:gd name="T1" fmla="*/ 119 h 1725"/>
                    <a:gd name="T2" fmla="*/ 905 w 1471"/>
                    <a:gd name="T3" fmla="*/ 145 h 1725"/>
                    <a:gd name="T4" fmla="*/ 1045 w 1471"/>
                    <a:gd name="T5" fmla="*/ 155 h 1725"/>
                    <a:gd name="T6" fmla="*/ 1106 w 1471"/>
                    <a:gd name="T7" fmla="*/ 159 h 1725"/>
                    <a:gd name="T8" fmla="*/ 1106 w 1471"/>
                    <a:gd name="T9" fmla="*/ 245 h 1725"/>
                    <a:gd name="T10" fmla="*/ 1064 w 1471"/>
                    <a:gd name="T11" fmla="*/ 207 h 1725"/>
                    <a:gd name="T12" fmla="*/ 1166 w 1471"/>
                    <a:gd name="T13" fmla="*/ 402 h 1725"/>
                    <a:gd name="T14" fmla="*/ 1200 w 1471"/>
                    <a:gd name="T15" fmla="*/ 481 h 1725"/>
                    <a:gd name="T16" fmla="*/ 1253 w 1471"/>
                    <a:gd name="T17" fmla="*/ 559 h 1725"/>
                    <a:gd name="T18" fmla="*/ 1296 w 1471"/>
                    <a:gd name="T19" fmla="*/ 626 h 1725"/>
                    <a:gd name="T20" fmla="*/ 1352 w 1471"/>
                    <a:gd name="T21" fmla="*/ 646 h 1725"/>
                    <a:gd name="T22" fmla="*/ 1465 w 1471"/>
                    <a:gd name="T23" fmla="*/ 622 h 1725"/>
                    <a:gd name="T24" fmla="*/ 1418 w 1471"/>
                    <a:gd name="T25" fmla="*/ 766 h 1725"/>
                    <a:gd name="T26" fmla="*/ 1234 w 1471"/>
                    <a:gd name="T27" fmla="*/ 974 h 1725"/>
                    <a:gd name="T28" fmla="*/ 1215 w 1471"/>
                    <a:gd name="T29" fmla="*/ 1081 h 1725"/>
                    <a:gd name="T30" fmla="*/ 1238 w 1471"/>
                    <a:gd name="T31" fmla="*/ 1149 h 1725"/>
                    <a:gd name="T32" fmla="*/ 1236 w 1471"/>
                    <a:gd name="T33" fmla="*/ 1219 h 1725"/>
                    <a:gd name="T34" fmla="*/ 1134 w 1471"/>
                    <a:gd name="T35" fmla="*/ 1342 h 1725"/>
                    <a:gd name="T36" fmla="*/ 1132 w 1471"/>
                    <a:gd name="T37" fmla="*/ 1419 h 1725"/>
                    <a:gd name="T38" fmla="*/ 1103 w 1471"/>
                    <a:gd name="T39" fmla="*/ 1471 h 1725"/>
                    <a:gd name="T40" fmla="*/ 1077 w 1471"/>
                    <a:gd name="T41" fmla="*/ 1525 h 1725"/>
                    <a:gd name="T42" fmla="*/ 1016 w 1471"/>
                    <a:gd name="T43" fmla="*/ 1626 h 1725"/>
                    <a:gd name="T44" fmla="*/ 924 w 1471"/>
                    <a:gd name="T45" fmla="*/ 1704 h 1725"/>
                    <a:gd name="T46" fmla="*/ 880 w 1471"/>
                    <a:gd name="T47" fmla="*/ 1701 h 1725"/>
                    <a:gd name="T48" fmla="*/ 776 w 1471"/>
                    <a:gd name="T49" fmla="*/ 1709 h 1725"/>
                    <a:gd name="T50" fmla="*/ 755 w 1471"/>
                    <a:gd name="T51" fmla="*/ 1673 h 1725"/>
                    <a:gd name="T52" fmla="*/ 740 w 1471"/>
                    <a:gd name="T53" fmla="*/ 1608 h 1725"/>
                    <a:gd name="T54" fmla="*/ 678 w 1471"/>
                    <a:gd name="T55" fmla="*/ 1421 h 1725"/>
                    <a:gd name="T56" fmla="*/ 619 w 1471"/>
                    <a:gd name="T57" fmla="*/ 1276 h 1725"/>
                    <a:gd name="T58" fmla="*/ 656 w 1471"/>
                    <a:gd name="T59" fmla="*/ 1119 h 1725"/>
                    <a:gd name="T60" fmla="*/ 625 w 1471"/>
                    <a:gd name="T61" fmla="*/ 1006 h 1725"/>
                    <a:gd name="T62" fmla="*/ 579 w 1471"/>
                    <a:gd name="T63" fmla="*/ 882 h 1725"/>
                    <a:gd name="T64" fmla="*/ 587 w 1471"/>
                    <a:gd name="T65" fmla="*/ 831 h 1725"/>
                    <a:gd name="T66" fmla="*/ 507 w 1471"/>
                    <a:gd name="T67" fmla="*/ 797 h 1725"/>
                    <a:gd name="T68" fmla="*/ 354 w 1471"/>
                    <a:gd name="T69" fmla="*/ 779 h 1725"/>
                    <a:gd name="T70" fmla="*/ 282 w 1471"/>
                    <a:gd name="T71" fmla="*/ 781 h 1725"/>
                    <a:gd name="T72" fmla="*/ 187 w 1471"/>
                    <a:gd name="T73" fmla="*/ 791 h 1725"/>
                    <a:gd name="T74" fmla="*/ 68 w 1471"/>
                    <a:gd name="T75" fmla="*/ 664 h 1725"/>
                    <a:gd name="T76" fmla="*/ 13 w 1471"/>
                    <a:gd name="T77" fmla="*/ 608 h 1725"/>
                    <a:gd name="T78" fmla="*/ 11 w 1471"/>
                    <a:gd name="T79" fmla="*/ 583 h 1725"/>
                    <a:gd name="T80" fmla="*/ 32 w 1471"/>
                    <a:gd name="T81" fmla="*/ 485 h 1725"/>
                    <a:gd name="T82" fmla="*/ 38 w 1471"/>
                    <a:gd name="T83" fmla="*/ 358 h 1725"/>
                    <a:gd name="T84" fmla="*/ 132 w 1471"/>
                    <a:gd name="T85" fmla="*/ 237 h 1725"/>
                    <a:gd name="T86" fmla="*/ 179 w 1471"/>
                    <a:gd name="T87" fmla="*/ 139 h 1725"/>
                    <a:gd name="T88" fmla="*/ 242 w 1471"/>
                    <a:gd name="T89" fmla="*/ 64 h 1725"/>
                    <a:gd name="T90" fmla="*/ 322 w 1471"/>
                    <a:gd name="T91" fmla="*/ 62 h 1725"/>
                    <a:gd name="T92" fmla="*/ 469 w 1471"/>
                    <a:gd name="T93" fmla="*/ 10 h 1725"/>
                    <a:gd name="T94" fmla="*/ 528 w 1471"/>
                    <a:gd name="T95" fmla="*/ 6 h 1725"/>
                    <a:gd name="T96" fmla="*/ 581 w 1471"/>
                    <a:gd name="T97" fmla="*/ 0 h 1725"/>
                    <a:gd name="T98" fmla="*/ 615 w 1471"/>
                    <a:gd name="T99" fmla="*/ 10 h 1725"/>
                    <a:gd name="T100" fmla="*/ 613 w 1471"/>
                    <a:gd name="T101" fmla="*/ 48 h 1725"/>
                    <a:gd name="T102" fmla="*/ 638 w 1471"/>
                    <a:gd name="T103" fmla="*/ 115 h 1725"/>
                    <a:gd name="T104" fmla="*/ 781 w 1471"/>
                    <a:gd name="T105" fmla="*/ 179 h 1725"/>
                    <a:gd name="T106" fmla="*/ 797 w 1471"/>
                    <a:gd name="T107" fmla="*/ 151 h 1725"/>
                    <a:gd name="T108" fmla="*/ 841 w 1471"/>
                    <a:gd name="T109" fmla="*/ 119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71" h="1725">
                      <a:moveTo>
                        <a:pt x="841" y="119"/>
                      </a:moveTo>
                      <a:cubicBezTo>
                        <a:pt x="857" y="119"/>
                        <a:pt x="857" y="119"/>
                        <a:pt x="857" y="119"/>
                      </a:cubicBezTo>
                      <a:cubicBezTo>
                        <a:pt x="857" y="130"/>
                        <a:pt x="865" y="133"/>
                        <a:pt x="869" y="137"/>
                      </a:cubicBezTo>
                      <a:cubicBezTo>
                        <a:pt x="875" y="147"/>
                        <a:pt x="893" y="141"/>
                        <a:pt x="905" y="145"/>
                      </a:cubicBezTo>
                      <a:cubicBezTo>
                        <a:pt x="929" y="155"/>
                        <a:pt x="963" y="167"/>
                        <a:pt x="990" y="167"/>
                      </a:cubicBezTo>
                      <a:cubicBezTo>
                        <a:pt x="1014" y="167"/>
                        <a:pt x="1021" y="155"/>
                        <a:pt x="1045" y="155"/>
                      </a:cubicBezTo>
                      <a:cubicBezTo>
                        <a:pt x="1059" y="155"/>
                        <a:pt x="1068" y="165"/>
                        <a:pt x="1084" y="165"/>
                      </a:cubicBezTo>
                      <a:cubicBezTo>
                        <a:pt x="1096" y="165"/>
                        <a:pt x="1096" y="161"/>
                        <a:pt x="1106" y="159"/>
                      </a:cubicBezTo>
                      <a:cubicBezTo>
                        <a:pt x="1111" y="173"/>
                        <a:pt x="1121" y="184"/>
                        <a:pt x="1121" y="199"/>
                      </a:cubicBezTo>
                      <a:cubicBezTo>
                        <a:pt x="1121" y="206"/>
                        <a:pt x="1109" y="235"/>
                        <a:pt x="1106" y="245"/>
                      </a:cubicBezTo>
                      <a:cubicBezTo>
                        <a:pt x="1090" y="242"/>
                        <a:pt x="1077" y="207"/>
                        <a:pt x="1064" y="193"/>
                      </a:cubicBezTo>
                      <a:cubicBezTo>
                        <a:pt x="1064" y="207"/>
                        <a:pt x="1064" y="207"/>
                        <a:pt x="1064" y="207"/>
                      </a:cubicBezTo>
                      <a:cubicBezTo>
                        <a:pt x="1136" y="340"/>
                        <a:pt x="1136" y="340"/>
                        <a:pt x="1136" y="340"/>
                      </a:cubicBezTo>
                      <a:cubicBezTo>
                        <a:pt x="1132" y="357"/>
                        <a:pt x="1155" y="392"/>
                        <a:pt x="1166" y="402"/>
                      </a:cubicBezTo>
                      <a:cubicBezTo>
                        <a:pt x="1166" y="444"/>
                        <a:pt x="1166" y="444"/>
                        <a:pt x="1166" y="444"/>
                      </a:cubicBezTo>
                      <a:cubicBezTo>
                        <a:pt x="1174" y="465"/>
                        <a:pt x="1189" y="465"/>
                        <a:pt x="1200" y="481"/>
                      </a:cubicBezTo>
                      <a:cubicBezTo>
                        <a:pt x="1214" y="500"/>
                        <a:pt x="1206" y="521"/>
                        <a:pt x="1219" y="535"/>
                      </a:cubicBezTo>
                      <a:cubicBezTo>
                        <a:pt x="1231" y="548"/>
                        <a:pt x="1240" y="549"/>
                        <a:pt x="1253" y="559"/>
                      </a:cubicBezTo>
                      <a:cubicBezTo>
                        <a:pt x="1265" y="568"/>
                        <a:pt x="1272" y="601"/>
                        <a:pt x="1297" y="601"/>
                      </a:cubicBezTo>
                      <a:cubicBezTo>
                        <a:pt x="1297" y="615"/>
                        <a:pt x="1304" y="617"/>
                        <a:pt x="1296" y="626"/>
                      </a:cubicBezTo>
                      <a:cubicBezTo>
                        <a:pt x="1306" y="634"/>
                        <a:pt x="1316" y="660"/>
                        <a:pt x="1329" y="660"/>
                      </a:cubicBezTo>
                      <a:cubicBezTo>
                        <a:pt x="1341" y="660"/>
                        <a:pt x="1342" y="649"/>
                        <a:pt x="1352" y="646"/>
                      </a:cubicBezTo>
                      <a:cubicBezTo>
                        <a:pt x="1363" y="642"/>
                        <a:pt x="1371" y="648"/>
                        <a:pt x="1382" y="646"/>
                      </a:cubicBezTo>
                      <a:cubicBezTo>
                        <a:pt x="1411" y="642"/>
                        <a:pt x="1438" y="630"/>
                        <a:pt x="1465" y="622"/>
                      </a:cubicBezTo>
                      <a:cubicBezTo>
                        <a:pt x="1468" y="627"/>
                        <a:pt x="1471" y="630"/>
                        <a:pt x="1471" y="634"/>
                      </a:cubicBezTo>
                      <a:cubicBezTo>
                        <a:pt x="1471" y="680"/>
                        <a:pt x="1437" y="739"/>
                        <a:pt x="1418" y="766"/>
                      </a:cubicBezTo>
                      <a:cubicBezTo>
                        <a:pt x="1395" y="797"/>
                        <a:pt x="1385" y="826"/>
                        <a:pt x="1357" y="849"/>
                      </a:cubicBezTo>
                      <a:cubicBezTo>
                        <a:pt x="1307" y="890"/>
                        <a:pt x="1253" y="903"/>
                        <a:pt x="1234" y="974"/>
                      </a:cubicBezTo>
                      <a:cubicBezTo>
                        <a:pt x="1229" y="994"/>
                        <a:pt x="1209" y="999"/>
                        <a:pt x="1209" y="1022"/>
                      </a:cubicBezTo>
                      <a:cubicBezTo>
                        <a:pt x="1209" y="1046"/>
                        <a:pt x="1215" y="1057"/>
                        <a:pt x="1215" y="1081"/>
                      </a:cubicBezTo>
                      <a:cubicBezTo>
                        <a:pt x="1215" y="1108"/>
                        <a:pt x="1243" y="1122"/>
                        <a:pt x="1243" y="1137"/>
                      </a:cubicBezTo>
                      <a:cubicBezTo>
                        <a:pt x="1243" y="1142"/>
                        <a:pt x="1239" y="1147"/>
                        <a:pt x="1238" y="1149"/>
                      </a:cubicBezTo>
                      <a:cubicBezTo>
                        <a:pt x="1238" y="1169"/>
                        <a:pt x="1238" y="1169"/>
                        <a:pt x="1238" y="1169"/>
                      </a:cubicBezTo>
                      <a:cubicBezTo>
                        <a:pt x="1238" y="1181"/>
                        <a:pt x="1236" y="1196"/>
                        <a:pt x="1236" y="1219"/>
                      </a:cubicBezTo>
                      <a:cubicBezTo>
                        <a:pt x="1240" y="1223"/>
                        <a:pt x="1242" y="1228"/>
                        <a:pt x="1242" y="1235"/>
                      </a:cubicBezTo>
                      <a:cubicBezTo>
                        <a:pt x="1242" y="1297"/>
                        <a:pt x="1142" y="1290"/>
                        <a:pt x="1134" y="1342"/>
                      </a:cubicBezTo>
                      <a:cubicBezTo>
                        <a:pt x="1123" y="1344"/>
                        <a:pt x="1111" y="1357"/>
                        <a:pt x="1111" y="1366"/>
                      </a:cubicBezTo>
                      <a:cubicBezTo>
                        <a:pt x="1111" y="1383"/>
                        <a:pt x="1132" y="1395"/>
                        <a:pt x="1132" y="1419"/>
                      </a:cubicBezTo>
                      <a:cubicBezTo>
                        <a:pt x="1132" y="1432"/>
                        <a:pt x="1131" y="1458"/>
                        <a:pt x="1126" y="1465"/>
                      </a:cubicBezTo>
                      <a:cubicBezTo>
                        <a:pt x="1121" y="1471"/>
                        <a:pt x="1109" y="1468"/>
                        <a:pt x="1103" y="1471"/>
                      </a:cubicBezTo>
                      <a:cubicBezTo>
                        <a:pt x="1085" y="1480"/>
                        <a:pt x="1075" y="1488"/>
                        <a:pt x="1065" y="1508"/>
                      </a:cubicBezTo>
                      <a:cubicBezTo>
                        <a:pt x="1072" y="1512"/>
                        <a:pt x="1077" y="1518"/>
                        <a:pt x="1077" y="1525"/>
                      </a:cubicBezTo>
                      <a:cubicBezTo>
                        <a:pt x="1077" y="1547"/>
                        <a:pt x="1056" y="1564"/>
                        <a:pt x="1047" y="1574"/>
                      </a:cubicBezTo>
                      <a:cubicBezTo>
                        <a:pt x="1030" y="1592"/>
                        <a:pt x="1028" y="1610"/>
                        <a:pt x="1016" y="1626"/>
                      </a:cubicBezTo>
                      <a:cubicBezTo>
                        <a:pt x="997" y="1651"/>
                        <a:pt x="989" y="1673"/>
                        <a:pt x="958" y="1689"/>
                      </a:cubicBezTo>
                      <a:cubicBezTo>
                        <a:pt x="945" y="1696"/>
                        <a:pt x="926" y="1689"/>
                        <a:pt x="924" y="1704"/>
                      </a:cubicBezTo>
                      <a:cubicBezTo>
                        <a:pt x="914" y="1704"/>
                        <a:pt x="908" y="1709"/>
                        <a:pt x="901" y="1709"/>
                      </a:cubicBezTo>
                      <a:cubicBezTo>
                        <a:pt x="893" y="1709"/>
                        <a:pt x="888" y="1701"/>
                        <a:pt x="880" y="1701"/>
                      </a:cubicBezTo>
                      <a:cubicBezTo>
                        <a:pt x="848" y="1701"/>
                        <a:pt x="829" y="1725"/>
                        <a:pt x="800" y="1725"/>
                      </a:cubicBezTo>
                      <a:cubicBezTo>
                        <a:pt x="787" y="1725"/>
                        <a:pt x="781" y="1718"/>
                        <a:pt x="776" y="1709"/>
                      </a:cubicBezTo>
                      <a:cubicBezTo>
                        <a:pt x="772" y="1710"/>
                        <a:pt x="770" y="1712"/>
                        <a:pt x="769" y="1713"/>
                      </a:cubicBezTo>
                      <a:cubicBezTo>
                        <a:pt x="769" y="1697"/>
                        <a:pt x="761" y="1680"/>
                        <a:pt x="755" y="1673"/>
                      </a:cubicBezTo>
                      <a:cubicBezTo>
                        <a:pt x="761" y="1667"/>
                        <a:pt x="765" y="1661"/>
                        <a:pt x="765" y="1652"/>
                      </a:cubicBezTo>
                      <a:cubicBezTo>
                        <a:pt x="765" y="1639"/>
                        <a:pt x="744" y="1615"/>
                        <a:pt x="740" y="1608"/>
                      </a:cubicBezTo>
                      <a:cubicBezTo>
                        <a:pt x="712" y="1560"/>
                        <a:pt x="678" y="1513"/>
                        <a:pt x="678" y="1443"/>
                      </a:cubicBezTo>
                      <a:cubicBezTo>
                        <a:pt x="678" y="1430"/>
                        <a:pt x="678" y="1428"/>
                        <a:pt x="678" y="1421"/>
                      </a:cubicBezTo>
                      <a:cubicBezTo>
                        <a:pt x="678" y="1410"/>
                        <a:pt x="669" y="1406"/>
                        <a:pt x="663" y="1395"/>
                      </a:cubicBezTo>
                      <a:cubicBezTo>
                        <a:pt x="641" y="1358"/>
                        <a:pt x="619" y="1328"/>
                        <a:pt x="619" y="1276"/>
                      </a:cubicBezTo>
                      <a:cubicBezTo>
                        <a:pt x="619" y="1220"/>
                        <a:pt x="666" y="1207"/>
                        <a:pt x="666" y="1165"/>
                      </a:cubicBezTo>
                      <a:cubicBezTo>
                        <a:pt x="666" y="1145"/>
                        <a:pt x="659" y="1137"/>
                        <a:pt x="656" y="1119"/>
                      </a:cubicBezTo>
                      <a:cubicBezTo>
                        <a:pt x="651" y="1085"/>
                        <a:pt x="645" y="1073"/>
                        <a:pt x="638" y="1053"/>
                      </a:cubicBezTo>
                      <a:cubicBezTo>
                        <a:pt x="631" y="1037"/>
                        <a:pt x="634" y="1019"/>
                        <a:pt x="625" y="1006"/>
                      </a:cubicBezTo>
                      <a:cubicBezTo>
                        <a:pt x="605" y="979"/>
                        <a:pt x="562" y="952"/>
                        <a:pt x="562" y="914"/>
                      </a:cubicBezTo>
                      <a:cubicBezTo>
                        <a:pt x="562" y="905"/>
                        <a:pt x="574" y="886"/>
                        <a:pt x="579" y="882"/>
                      </a:cubicBezTo>
                      <a:cubicBezTo>
                        <a:pt x="576" y="875"/>
                        <a:pt x="579" y="874"/>
                        <a:pt x="579" y="871"/>
                      </a:cubicBezTo>
                      <a:cubicBezTo>
                        <a:pt x="579" y="861"/>
                        <a:pt x="579" y="837"/>
                        <a:pt x="587" y="831"/>
                      </a:cubicBezTo>
                      <a:cubicBezTo>
                        <a:pt x="578" y="813"/>
                        <a:pt x="565" y="797"/>
                        <a:pt x="539" y="797"/>
                      </a:cubicBezTo>
                      <a:cubicBezTo>
                        <a:pt x="525" y="797"/>
                        <a:pt x="514" y="797"/>
                        <a:pt x="507" y="797"/>
                      </a:cubicBezTo>
                      <a:cubicBezTo>
                        <a:pt x="485" y="797"/>
                        <a:pt x="479" y="751"/>
                        <a:pt x="448" y="751"/>
                      </a:cubicBezTo>
                      <a:cubicBezTo>
                        <a:pt x="410" y="751"/>
                        <a:pt x="382" y="770"/>
                        <a:pt x="354" y="779"/>
                      </a:cubicBezTo>
                      <a:cubicBezTo>
                        <a:pt x="342" y="783"/>
                        <a:pt x="338" y="793"/>
                        <a:pt x="327" y="793"/>
                      </a:cubicBezTo>
                      <a:cubicBezTo>
                        <a:pt x="316" y="793"/>
                        <a:pt x="297" y="781"/>
                        <a:pt x="282" y="781"/>
                      </a:cubicBezTo>
                      <a:cubicBezTo>
                        <a:pt x="252" y="781"/>
                        <a:pt x="239" y="797"/>
                        <a:pt x="210" y="797"/>
                      </a:cubicBezTo>
                      <a:cubicBezTo>
                        <a:pt x="201" y="797"/>
                        <a:pt x="190" y="793"/>
                        <a:pt x="187" y="791"/>
                      </a:cubicBezTo>
                      <a:cubicBezTo>
                        <a:pt x="166" y="774"/>
                        <a:pt x="122" y="747"/>
                        <a:pt x="106" y="722"/>
                      </a:cubicBezTo>
                      <a:cubicBezTo>
                        <a:pt x="91" y="699"/>
                        <a:pt x="87" y="680"/>
                        <a:pt x="68" y="664"/>
                      </a:cubicBezTo>
                      <a:cubicBezTo>
                        <a:pt x="63" y="660"/>
                        <a:pt x="23" y="622"/>
                        <a:pt x="23" y="619"/>
                      </a:cubicBezTo>
                      <a:cubicBezTo>
                        <a:pt x="19" y="615"/>
                        <a:pt x="16" y="613"/>
                        <a:pt x="13" y="608"/>
                      </a:cubicBezTo>
                      <a:cubicBezTo>
                        <a:pt x="15" y="608"/>
                        <a:pt x="15" y="608"/>
                        <a:pt x="15" y="608"/>
                      </a:cubicBezTo>
                      <a:cubicBezTo>
                        <a:pt x="15" y="596"/>
                        <a:pt x="11" y="590"/>
                        <a:pt x="11" y="583"/>
                      </a:cubicBezTo>
                      <a:cubicBezTo>
                        <a:pt x="11" y="572"/>
                        <a:pt x="5" y="568"/>
                        <a:pt x="0" y="556"/>
                      </a:cubicBezTo>
                      <a:cubicBezTo>
                        <a:pt x="16" y="548"/>
                        <a:pt x="32" y="505"/>
                        <a:pt x="32" y="485"/>
                      </a:cubicBezTo>
                      <a:cubicBezTo>
                        <a:pt x="32" y="450"/>
                        <a:pt x="16" y="428"/>
                        <a:pt x="16" y="396"/>
                      </a:cubicBezTo>
                      <a:cubicBezTo>
                        <a:pt x="16" y="380"/>
                        <a:pt x="34" y="370"/>
                        <a:pt x="38" y="358"/>
                      </a:cubicBezTo>
                      <a:cubicBezTo>
                        <a:pt x="48" y="327"/>
                        <a:pt x="70" y="285"/>
                        <a:pt x="88" y="258"/>
                      </a:cubicBezTo>
                      <a:cubicBezTo>
                        <a:pt x="99" y="243"/>
                        <a:pt x="119" y="245"/>
                        <a:pt x="132" y="237"/>
                      </a:cubicBezTo>
                      <a:cubicBezTo>
                        <a:pt x="144" y="230"/>
                        <a:pt x="163" y="214"/>
                        <a:pt x="166" y="201"/>
                      </a:cubicBezTo>
                      <a:cubicBezTo>
                        <a:pt x="176" y="172"/>
                        <a:pt x="164" y="159"/>
                        <a:pt x="179" y="139"/>
                      </a:cubicBezTo>
                      <a:cubicBezTo>
                        <a:pt x="199" y="113"/>
                        <a:pt x="225" y="88"/>
                        <a:pt x="244" y="64"/>
                      </a:cubicBezTo>
                      <a:cubicBezTo>
                        <a:pt x="242" y="64"/>
                        <a:pt x="242" y="64"/>
                        <a:pt x="242" y="64"/>
                      </a:cubicBezTo>
                      <a:cubicBezTo>
                        <a:pt x="248" y="56"/>
                        <a:pt x="250" y="48"/>
                        <a:pt x="257" y="42"/>
                      </a:cubicBezTo>
                      <a:cubicBezTo>
                        <a:pt x="276" y="56"/>
                        <a:pt x="296" y="62"/>
                        <a:pt x="322" y="62"/>
                      </a:cubicBezTo>
                      <a:cubicBezTo>
                        <a:pt x="338" y="62"/>
                        <a:pt x="341" y="52"/>
                        <a:pt x="350" y="48"/>
                      </a:cubicBezTo>
                      <a:cubicBezTo>
                        <a:pt x="379" y="33"/>
                        <a:pt x="435" y="10"/>
                        <a:pt x="469" y="10"/>
                      </a:cubicBezTo>
                      <a:cubicBezTo>
                        <a:pt x="480" y="10"/>
                        <a:pt x="490" y="18"/>
                        <a:pt x="496" y="18"/>
                      </a:cubicBezTo>
                      <a:cubicBezTo>
                        <a:pt x="504" y="18"/>
                        <a:pt x="516" y="6"/>
                        <a:pt x="528" y="6"/>
                      </a:cubicBezTo>
                      <a:cubicBezTo>
                        <a:pt x="538" y="6"/>
                        <a:pt x="542" y="12"/>
                        <a:pt x="550" y="12"/>
                      </a:cubicBezTo>
                      <a:cubicBezTo>
                        <a:pt x="566" y="12"/>
                        <a:pt x="566" y="0"/>
                        <a:pt x="581" y="0"/>
                      </a:cubicBezTo>
                      <a:cubicBezTo>
                        <a:pt x="595" y="0"/>
                        <a:pt x="591" y="14"/>
                        <a:pt x="603" y="14"/>
                      </a:cubicBezTo>
                      <a:cubicBezTo>
                        <a:pt x="608" y="14"/>
                        <a:pt x="610" y="10"/>
                        <a:pt x="615" y="10"/>
                      </a:cubicBezTo>
                      <a:cubicBezTo>
                        <a:pt x="614" y="21"/>
                        <a:pt x="603" y="20"/>
                        <a:pt x="603" y="30"/>
                      </a:cubicBezTo>
                      <a:cubicBezTo>
                        <a:pt x="603" y="37"/>
                        <a:pt x="613" y="41"/>
                        <a:pt x="613" y="48"/>
                      </a:cubicBezTo>
                      <a:cubicBezTo>
                        <a:pt x="613" y="60"/>
                        <a:pt x="603" y="66"/>
                        <a:pt x="603" y="78"/>
                      </a:cubicBezTo>
                      <a:cubicBezTo>
                        <a:pt x="603" y="98"/>
                        <a:pt x="623" y="115"/>
                        <a:pt x="638" y="115"/>
                      </a:cubicBezTo>
                      <a:cubicBezTo>
                        <a:pt x="647" y="115"/>
                        <a:pt x="653" y="115"/>
                        <a:pt x="659" y="115"/>
                      </a:cubicBezTo>
                      <a:cubicBezTo>
                        <a:pt x="708" y="115"/>
                        <a:pt x="725" y="179"/>
                        <a:pt x="781" y="179"/>
                      </a:cubicBezTo>
                      <a:cubicBezTo>
                        <a:pt x="788" y="179"/>
                        <a:pt x="797" y="171"/>
                        <a:pt x="797" y="167"/>
                      </a:cubicBezTo>
                      <a:cubicBezTo>
                        <a:pt x="797" y="161"/>
                        <a:pt x="797" y="157"/>
                        <a:pt x="797" y="151"/>
                      </a:cubicBezTo>
                      <a:cubicBezTo>
                        <a:pt x="797" y="126"/>
                        <a:pt x="815" y="126"/>
                        <a:pt x="838" y="118"/>
                      </a:cubicBezTo>
                      <a:lnTo>
                        <a:pt x="841" y="119"/>
                      </a:ln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4" name="Freeform 13">
                  <a:extLst>
                    <a:ext uri="{FF2B5EF4-FFF2-40B4-BE49-F238E27FC236}">
                      <a16:creationId xmlns:a16="http://schemas.microsoft.com/office/drawing/2014/main" id="{62CF44DC-875E-4127-BF73-8285FA268F57}"/>
                    </a:ext>
                  </a:extLst>
                </p:cNvPr>
                <p:cNvSpPr>
                  <a:spLocks/>
                </p:cNvSpPr>
                <p:nvPr/>
              </p:nvSpPr>
              <p:spPr bwMode="auto">
                <a:xfrm>
                  <a:off x="6456418" y="3063565"/>
                  <a:ext cx="918264" cy="835612"/>
                </a:xfrm>
                <a:custGeom>
                  <a:avLst/>
                  <a:gdLst>
                    <a:gd name="T0" fmla="*/ 176 w 803"/>
                    <a:gd name="T1" fmla="*/ 277 h 730"/>
                    <a:gd name="T2" fmla="*/ 194 w 803"/>
                    <a:gd name="T3" fmla="*/ 226 h 730"/>
                    <a:gd name="T4" fmla="*/ 210 w 803"/>
                    <a:gd name="T5" fmla="*/ 154 h 730"/>
                    <a:gd name="T6" fmla="*/ 215 w 803"/>
                    <a:gd name="T7" fmla="*/ 138 h 730"/>
                    <a:gd name="T8" fmla="*/ 186 w 803"/>
                    <a:gd name="T9" fmla="*/ 139 h 730"/>
                    <a:gd name="T10" fmla="*/ 110 w 803"/>
                    <a:gd name="T11" fmla="*/ 139 h 730"/>
                    <a:gd name="T12" fmla="*/ 47 w 803"/>
                    <a:gd name="T13" fmla="*/ 143 h 730"/>
                    <a:gd name="T14" fmla="*/ 45 w 803"/>
                    <a:gd name="T15" fmla="*/ 138 h 730"/>
                    <a:gd name="T16" fmla="*/ 0 w 803"/>
                    <a:gd name="T17" fmla="*/ 98 h 730"/>
                    <a:gd name="T18" fmla="*/ 16 w 803"/>
                    <a:gd name="T19" fmla="*/ 67 h 730"/>
                    <a:gd name="T20" fmla="*/ 72 w 803"/>
                    <a:gd name="T21" fmla="*/ 36 h 730"/>
                    <a:gd name="T22" fmla="*/ 84 w 803"/>
                    <a:gd name="T23" fmla="*/ 23 h 730"/>
                    <a:gd name="T24" fmla="*/ 138 w 803"/>
                    <a:gd name="T25" fmla="*/ 7 h 730"/>
                    <a:gd name="T26" fmla="*/ 219 w 803"/>
                    <a:gd name="T27" fmla="*/ 12 h 730"/>
                    <a:gd name="T28" fmla="*/ 300 w 803"/>
                    <a:gd name="T29" fmla="*/ 28 h 730"/>
                    <a:gd name="T30" fmla="*/ 384 w 803"/>
                    <a:gd name="T31" fmla="*/ 38 h 730"/>
                    <a:gd name="T32" fmla="*/ 440 w 803"/>
                    <a:gd name="T33" fmla="*/ 79 h 730"/>
                    <a:gd name="T34" fmla="*/ 477 w 803"/>
                    <a:gd name="T35" fmla="*/ 59 h 730"/>
                    <a:gd name="T36" fmla="*/ 483 w 803"/>
                    <a:gd name="T37" fmla="*/ 78 h 730"/>
                    <a:gd name="T38" fmla="*/ 496 w 803"/>
                    <a:gd name="T39" fmla="*/ 117 h 730"/>
                    <a:gd name="T40" fmla="*/ 531 w 803"/>
                    <a:gd name="T41" fmla="*/ 137 h 730"/>
                    <a:gd name="T42" fmla="*/ 602 w 803"/>
                    <a:gd name="T43" fmla="*/ 137 h 730"/>
                    <a:gd name="T44" fmla="*/ 618 w 803"/>
                    <a:gd name="T45" fmla="*/ 113 h 730"/>
                    <a:gd name="T46" fmla="*/ 666 w 803"/>
                    <a:gd name="T47" fmla="*/ 92 h 730"/>
                    <a:gd name="T48" fmla="*/ 755 w 803"/>
                    <a:gd name="T49" fmla="*/ 133 h 730"/>
                    <a:gd name="T50" fmla="*/ 765 w 803"/>
                    <a:gd name="T51" fmla="*/ 173 h 730"/>
                    <a:gd name="T52" fmla="*/ 747 w 803"/>
                    <a:gd name="T53" fmla="*/ 214 h 730"/>
                    <a:gd name="T54" fmla="*/ 750 w 803"/>
                    <a:gd name="T55" fmla="*/ 249 h 730"/>
                    <a:gd name="T56" fmla="*/ 772 w 803"/>
                    <a:gd name="T57" fmla="*/ 281 h 730"/>
                    <a:gd name="T58" fmla="*/ 765 w 803"/>
                    <a:gd name="T59" fmla="*/ 323 h 730"/>
                    <a:gd name="T60" fmla="*/ 771 w 803"/>
                    <a:gd name="T61" fmla="*/ 419 h 730"/>
                    <a:gd name="T62" fmla="*/ 770 w 803"/>
                    <a:gd name="T63" fmla="*/ 432 h 730"/>
                    <a:gd name="T64" fmla="*/ 675 w 803"/>
                    <a:gd name="T65" fmla="*/ 416 h 730"/>
                    <a:gd name="T66" fmla="*/ 636 w 803"/>
                    <a:gd name="T67" fmla="*/ 396 h 730"/>
                    <a:gd name="T68" fmla="*/ 572 w 803"/>
                    <a:gd name="T69" fmla="*/ 373 h 730"/>
                    <a:gd name="T70" fmla="*/ 539 w 803"/>
                    <a:gd name="T71" fmla="*/ 346 h 730"/>
                    <a:gd name="T72" fmla="*/ 477 w 803"/>
                    <a:gd name="T73" fmla="*/ 329 h 730"/>
                    <a:gd name="T74" fmla="*/ 522 w 803"/>
                    <a:gd name="T75" fmla="*/ 404 h 730"/>
                    <a:gd name="T76" fmla="*/ 543 w 803"/>
                    <a:gd name="T77" fmla="*/ 408 h 730"/>
                    <a:gd name="T78" fmla="*/ 538 w 803"/>
                    <a:gd name="T79" fmla="*/ 443 h 730"/>
                    <a:gd name="T80" fmla="*/ 651 w 803"/>
                    <a:gd name="T81" fmla="*/ 405 h 730"/>
                    <a:gd name="T82" fmla="*/ 698 w 803"/>
                    <a:gd name="T83" fmla="*/ 469 h 730"/>
                    <a:gd name="T84" fmla="*/ 712 w 803"/>
                    <a:gd name="T85" fmla="*/ 487 h 730"/>
                    <a:gd name="T86" fmla="*/ 705 w 803"/>
                    <a:gd name="T87" fmla="*/ 544 h 730"/>
                    <a:gd name="T88" fmla="*/ 671 w 803"/>
                    <a:gd name="T89" fmla="*/ 579 h 730"/>
                    <a:gd name="T90" fmla="*/ 628 w 803"/>
                    <a:gd name="T91" fmla="*/ 625 h 730"/>
                    <a:gd name="T92" fmla="*/ 565 w 803"/>
                    <a:gd name="T93" fmla="*/ 663 h 730"/>
                    <a:gd name="T94" fmla="*/ 456 w 803"/>
                    <a:gd name="T95" fmla="*/ 711 h 730"/>
                    <a:gd name="T96" fmla="*/ 402 w 803"/>
                    <a:gd name="T97" fmla="*/ 727 h 730"/>
                    <a:gd name="T98" fmla="*/ 374 w 803"/>
                    <a:gd name="T99" fmla="*/ 719 h 730"/>
                    <a:gd name="T100" fmla="*/ 359 w 803"/>
                    <a:gd name="T101" fmla="*/ 670 h 730"/>
                    <a:gd name="T102" fmla="*/ 341 w 803"/>
                    <a:gd name="T103" fmla="*/ 613 h 730"/>
                    <a:gd name="T104" fmla="*/ 278 w 803"/>
                    <a:gd name="T105" fmla="*/ 505 h 730"/>
                    <a:gd name="T106" fmla="*/ 265 w 803"/>
                    <a:gd name="T107" fmla="*/ 467 h 730"/>
                    <a:gd name="T108" fmla="*/ 240 w 803"/>
                    <a:gd name="T109" fmla="*/ 453 h 730"/>
                    <a:gd name="T110" fmla="*/ 225 w 803"/>
                    <a:gd name="T111" fmla="*/ 412 h 730"/>
                    <a:gd name="T112" fmla="*/ 187 w 803"/>
                    <a:gd name="T113" fmla="*/ 354 h 730"/>
                    <a:gd name="T114" fmla="*/ 193 w 803"/>
                    <a:gd name="T115" fmla="*/ 319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3" h="730">
                      <a:moveTo>
                        <a:pt x="193" y="319"/>
                      </a:moveTo>
                      <a:cubicBezTo>
                        <a:pt x="176" y="277"/>
                        <a:pt x="176" y="277"/>
                        <a:pt x="176" y="277"/>
                      </a:cubicBezTo>
                      <a:cubicBezTo>
                        <a:pt x="176" y="272"/>
                        <a:pt x="181" y="272"/>
                        <a:pt x="182" y="268"/>
                      </a:cubicBezTo>
                      <a:cubicBezTo>
                        <a:pt x="187" y="251"/>
                        <a:pt x="190" y="242"/>
                        <a:pt x="194" y="226"/>
                      </a:cubicBezTo>
                      <a:cubicBezTo>
                        <a:pt x="199" y="210"/>
                        <a:pt x="214" y="206"/>
                        <a:pt x="214" y="188"/>
                      </a:cubicBezTo>
                      <a:cubicBezTo>
                        <a:pt x="214" y="175"/>
                        <a:pt x="210" y="164"/>
                        <a:pt x="210" y="154"/>
                      </a:cubicBezTo>
                      <a:cubicBezTo>
                        <a:pt x="210" y="149"/>
                        <a:pt x="214" y="148"/>
                        <a:pt x="215" y="146"/>
                      </a:cubicBezTo>
                      <a:cubicBezTo>
                        <a:pt x="215" y="138"/>
                        <a:pt x="215" y="138"/>
                        <a:pt x="215" y="138"/>
                      </a:cubicBezTo>
                      <a:cubicBezTo>
                        <a:pt x="209" y="140"/>
                        <a:pt x="207" y="145"/>
                        <a:pt x="201" y="145"/>
                      </a:cubicBezTo>
                      <a:cubicBezTo>
                        <a:pt x="193" y="145"/>
                        <a:pt x="189" y="142"/>
                        <a:pt x="186" y="139"/>
                      </a:cubicBezTo>
                      <a:cubicBezTo>
                        <a:pt x="174" y="148"/>
                        <a:pt x="170" y="159"/>
                        <a:pt x="148" y="159"/>
                      </a:cubicBezTo>
                      <a:cubicBezTo>
                        <a:pt x="132" y="159"/>
                        <a:pt x="126" y="139"/>
                        <a:pt x="110" y="139"/>
                      </a:cubicBezTo>
                      <a:cubicBezTo>
                        <a:pt x="94" y="139"/>
                        <a:pt x="97" y="157"/>
                        <a:pt x="84" y="157"/>
                      </a:cubicBezTo>
                      <a:cubicBezTo>
                        <a:pt x="69" y="157"/>
                        <a:pt x="62" y="136"/>
                        <a:pt x="47" y="143"/>
                      </a:cubicBezTo>
                      <a:cubicBezTo>
                        <a:pt x="39" y="143"/>
                        <a:pt x="39" y="143"/>
                        <a:pt x="39" y="143"/>
                      </a:cubicBezTo>
                      <a:cubicBezTo>
                        <a:pt x="41" y="142"/>
                        <a:pt x="44" y="140"/>
                        <a:pt x="45" y="138"/>
                      </a:cubicBezTo>
                      <a:cubicBezTo>
                        <a:pt x="40" y="133"/>
                        <a:pt x="19" y="121"/>
                        <a:pt x="26" y="113"/>
                      </a:cubicBezTo>
                      <a:cubicBezTo>
                        <a:pt x="19" y="103"/>
                        <a:pt x="11" y="104"/>
                        <a:pt x="0" y="98"/>
                      </a:cubicBezTo>
                      <a:cubicBezTo>
                        <a:pt x="8" y="90"/>
                        <a:pt x="16" y="92"/>
                        <a:pt x="16" y="77"/>
                      </a:cubicBezTo>
                      <a:cubicBezTo>
                        <a:pt x="16" y="71"/>
                        <a:pt x="15" y="71"/>
                        <a:pt x="16" y="67"/>
                      </a:cubicBezTo>
                      <a:cubicBezTo>
                        <a:pt x="11" y="67"/>
                        <a:pt x="3" y="68"/>
                        <a:pt x="3" y="63"/>
                      </a:cubicBezTo>
                      <a:cubicBezTo>
                        <a:pt x="3" y="39"/>
                        <a:pt x="58" y="44"/>
                        <a:pt x="72" y="36"/>
                      </a:cubicBezTo>
                      <a:cubicBezTo>
                        <a:pt x="70" y="30"/>
                        <a:pt x="65" y="32"/>
                        <a:pt x="65" y="27"/>
                      </a:cubicBezTo>
                      <a:cubicBezTo>
                        <a:pt x="65" y="20"/>
                        <a:pt x="80" y="23"/>
                        <a:pt x="84" y="23"/>
                      </a:cubicBezTo>
                      <a:cubicBezTo>
                        <a:pt x="93" y="23"/>
                        <a:pt x="107" y="23"/>
                        <a:pt x="107" y="23"/>
                      </a:cubicBezTo>
                      <a:cubicBezTo>
                        <a:pt x="116" y="23"/>
                        <a:pt x="130" y="13"/>
                        <a:pt x="138" y="7"/>
                      </a:cubicBezTo>
                      <a:cubicBezTo>
                        <a:pt x="148" y="1"/>
                        <a:pt x="169" y="0"/>
                        <a:pt x="182" y="0"/>
                      </a:cubicBezTo>
                      <a:cubicBezTo>
                        <a:pt x="203" y="0"/>
                        <a:pt x="202" y="12"/>
                        <a:pt x="219" y="12"/>
                      </a:cubicBezTo>
                      <a:cubicBezTo>
                        <a:pt x="219" y="21"/>
                        <a:pt x="249" y="27"/>
                        <a:pt x="257" y="28"/>
                      </a:cubicBezTo>
                      <a:cubicBezTo>
                        <a:pt x="279" y="28"/>
                        <a:pt x="293" y="28"/>
                        <a:pt x="300" y="28"/>
                      </a:cubicBezTo>
                      <a:cubicBezTo>
                        <a:pt x="321" y="28"/>
                        <a:pt x="330" y="6"/>
                        <a:pt x="353" y="6"/>
                      </a:cubicBezTo>
                      <a:cubicBezTo>
                        <a:pt x="377" y="6"/>
                        <a:pt x="376" y="21"/>
                        <a:pt x="384" y="38"/>
                      </a:cubicBezTo>
                      <a:cubicBezTo>
                        <a:pt x="385" y="41"/>
                        <a:pt x="400" y="51"/>
                        <a:pt x="402" y="51"/>
                      </a:cubicBezTo>
                      <a:cubicBezTo>
                        <a:pt x="415" y="55"/>
                        <a:pt x="418" y="79"/>
                        <a:pt x="440" y="79"/>
                      </a:cubicBezTo>
                      <a:cubicBezTo>
                        <a:pt x="456" y="79"/>
                        <a:pt x="456" y="65"/>
                        <a:pt x="467" y="61"/>
                      </a:cubicBezTo>
                      <a:cubicBezTo>
                        <a:pt x="473" y="59"/>
                        <a:pt x="472" y="59"/>
                        <a:pt x="477" y="59"/>
                      </a:cubicBezTo>
                      <a:cubicBezTo>
                        <a:pt x="480" y="63"/>
                        <a:pt x="480" y="70"/>
                        <a:pt x="483" y="73"/>
                      </a:cubicBezTo>
                      <a:cubicBezTo>
                        <a:pt x="482" y="75"/>
                        <a:pt x="483" y="76"/>
                        <a:pt x="483" y="78"/>
                      </a:cubicBezTo>
                      <a:cubicBezTo>
                        <a:pt x="483" y="86"/>
                        <a:pt x="489" y="85"/>
                        <a:pt x="493" y="91"/>
                      </a:cubicBezTo>
                      <a:cubicBezTo>
                        <a:pt x="499" y="101"/>
                        <a:pt x="492" y="107"/>
                        <a:pt x="496" y="117"/>
                      </a:cubicBezTo>
                      <a:cubicBezTo>
                        <a:pt x="500" y="125"/>
                        <a:pt x="510" y="121"/>
                        <a:pt x="518" y="122"/>
                      </a:cubicBezTo>
                      <a:cubicBezTo>
                        <a:pt x="525" y="124"/>
                        <a:pt x="527" y="132"/>
                        <a:pt x="531" y="137"/>
                      </a:cubicBezTo>
                      <a:cubicBezTo>
                        <a:pt x="537" y="143"/>
                        <a:pt x="556" y="141"/>
                        <a:pt x="566" y="141"/>
                      </a:cubicBezTo>
                      <a:cubicBezTo>
                        <a:pt x="579" y="141"/>
                        <a:pt x="593" y="139"/>
                        <a:pt x="602" y="137"/>
                      </a:cubicBezTo>
                      <a:cubicBezTo>
                        <a:pt x="602" y="129"/>
                        <a:pt x="602" y="129"/>
                        <a:pt x="602" y="122"/>
                      </a:cubicBezTo>
                      <a:cubicBezTo>
                        <a:pt x="602" y="115"/>
                        <a:pt x="611" y="115"/>
                        <a:pt x="618" y="113"/>
                      </a:cubicBezTo>
                      <a:cubicBezTo>
                        <a:pt x="627" y="109"/>
                        <a:pt x="624" y="106"/>
                        <a:pt x="632" y="103"/>
                      </a:cubicBezTo>
                      <a:cubicBezTo>
                        <a:pt x="646" y="98"/>
                        <a:pt x="655" y="101"/>
                        <a:pt x="666" y="92"/>
                      </a:cubicBezTo>
                      <a:cubicBezTo>
                        <a:pt x="683" y="102"/>
                        <a:pt x="693" y="103"/>
                        <a:pt x="708" y="109"/>
                      </a:cubicBezTo>
                      <a:cubicBezTo>
                        <a:pt x="727" y="115"/>
                        <a:pt x="733" y="133"/>
                        <a:pt x="755" y="133"/>
                      </a:cubicBezTo>
                      <a:cubicBezTo>
                        <a:pt x="755" y="137"/>
                        <a:pt x="760" y="139"/>
                        <a:pt x="761" y="142"/>
                      </a:cubicBezTo>
                      <a:cubicBezTo>
                        <a:pt x="765" y="154"/>
                        <a:pt x="760" y="166"/>
                        <a:pt x="765" y="173"/>
                      </a:cubicBezTo>
                      <a:cubicBezTo>
                        <a:pt x="759" y="176"/>
                        <a:pt x="747" y="205"/>
                        <a:pt x="747" y="206"/>
                      </a:cubicBezTo>
                      <a:cubicBezTo>
                        <a:pt x="747" y="209"/>
                        <a:pt x="749" y="213"/>
                        <a:pt x="747" y="214"/>
                      </a:cubicBezTo>
                      <a:cubicBezTo>
                        <a:pt x="749" y="218"/>
                        <a:pt x="749" y="220"/>
                        <a:pt x="750" y="224"/>
                      </a:cubicBezTo>
                      <a:cubicBezTo>
                        <a:pt x="750" y="249"/>
                        <a:pt x="750" y="249"/>
                        <a:pt x="750" y="249"/>
                      </a:cubicBezTo>
                      <a:cubicBezTo>
                        <a:pt x="753" y="256"/>
                        <a:pt x="751" y="260"/>
                        <a:pt x="754" y="268"/>
                      </a:cubicBezTo>
                      <a:cubicBezTo>
                        <a:pt x="757" y="275"/>
                        <a:pt x="772" y="268"/>
                        <a:pt x="772" y="281"/>
                      </a:cubicBezTo>
                      <a:cubicBezTo>
                        <a:pt x="772" y="298"/>
                        <a:pt x="755" y="295"/>
                        <a:pt x="755" y="309"/>
                      </a:cubicBezTo>
                      <a:cubicBezTo>
                        <a:pt x="755" y="319"/>
                        <a:pt x="762" y="319"/>
                        <a:pt x="765" y="323"/>
                      </a:cubicBezTo>
                      <a:cubicBezTo>
                        <a:pt x="777" y="350"/>
                        <a:pt x="803" y="354"/>
                        <a:pt x="803" y="388"/>
                      </a:cubicBezTo>
                      <a:cubicBezTo>
                        <a:pt x="783" y="392"/>
                        <a:pt x="771" y="396"/>
                        <a:pt x="771" y="419"/>
                      </a:cubicBezTo>
                      <a:cubicBezTo>
                        <a:pt x="771" y="424"/>
                        <a:pt x="774" y="428"/>
                        <a:pt x="774" y="432"/>
                      </a:cubicBezTo>
                      <a:cubicBezTo>
                        <a:pt x="774" y="433"/>
                        <a:pt x="771" y="432"/>
                        <a:pt x="770" y="432"/>
                      </a:cubicBezTo>
                      <a:cubicBezTo>
                        <a:pt x="755" y="432"/>
                        <a:pt x="722" y="423"/>
                        <a:pt x="702" y="423"/>
                      </a:cubicBezTo>
                      <a:cubicBezTo>
                        <a:pt x="698" y="423"/>
                        <a:pt x="676" y="416"/>
                        <a:pt x="675" y="416"/>
                      </a:cubicBezTo>
                      <a:cubicBezTo>
                        <a:pt x="668" y="408"/>
                        <a:pt x="668" y="384"/>
                        <a:pt x="652" y="384"/>
                      </a:cubicBezTo>
                      <a:cubicBezTo>
                        <a:pt x="643" y="384"/>
                        <a:pt x="640" y="391"/>
                        <a:pt x="636" y="396"/>
                      </a:cubicBezTo>
                      <a:cubicBezTo>
                        <a:pt x="598" y="396"/>
                        <a:pt x="598" y="396"/>
                        <a:pt x="598" y="396"/>
                      </a:cubicBezTo>
                      <a:cubicBezTo>
                        <a:pt x="586" y="392"/>
                        <a:pt x="580" y="381"/>
                        <a:pt x="572" y="373"/>
                      </a:cubicBezTo>
                      <a:cubicBezTo>
                        <a:pt x="563" y="364"/>
                        <a:pt x="551" y="369"/>
                        <a:pt x="543" y="360"/>
                      </a:cubicBezTo>
                      <a:cubicBezTo>
                        <a:pt x="538" y="355"/>
                        <a:pt x="540" y="349"/>
                        <a:pt x="539" y="346"/>
                      </a:cubicBezTo>
                      <a:cubicBezTo>
                        <a:pt x="530" y="328"/>
                        <a:pt x="514" y="303"/>
                        <a:pt x="493" y="303"/>
                      </a:cubicBezTo>
                      <a:cubicBezTo>
                        <a:pt x="482" y="303"/>
                        <a:pt x="477" y="318"/>
                        <a:pt x="477" y="329"/>
                      </a:cubicBezTo>
                      <a:cubicBezTo>
                        <a:pt x="477" y="337"/>
                        <a:pt x="477" y="341"/>
                        <a:pt x="479" y="347"/>
                      </a:cubicBezTo>
                      <a:cubicBezTo>
                        <a:pt x="484" y="366"/>
                        <a:pt x="505" y="400"/>
                        <a:pt x="522" y="404"/>
                      </a:cubicBezTo>
                      <a:cubicBezTo>
                        <a:pt x="522" y="413"/>
                        <a:pt x="527" y="416"/>
                        <a:pt x="527" y="423"/>
                      </a:cubicBezTo>
                      <a:cubicBezTo>
                        <a:pt x="537" y="420"/>
                        <a:pt x="535" y="410"/>
                        <a:pt x="543" y="408"/>
                      </a:cubicBezTo>
                      <a:cubicBezTo>
                        <a:pt x="543" y="412"/>
                        <a:pt x="543" y="414"/>
                        <a:pt x="543" y="417"/>
                      </a:cubicBezTo>
                      <a:cubicBezTo>
                        <a:pt x="543" y="427"/>
                        <a:pt x="538" y="433"/>
                        <a:pt x="538" y="443"/>
                      </a:cubicBezTo>
                      <a:cubicBezTo>
                        <a:pt x="538" y="454"/>
                        <a:pt x="558" y="459"/>
                        <a:pt x="569" y="459"/>
                      </a:cubicBezTo>
                      <a:cubicBezTo>
                        <a:pt x="620" y="459"/>
                        <a:pt x="624" y="427"/>
                        <a:pt x="651" y="405"/>
                      </a:cubicBezTo>
                      <a:cubicBezTo>
                        <a:pt x="651" y="435"/>
                        <a:pt x="651" y="435"/>
                        <a:pt x="651" y="435"/>
                      </a:cubicBezTo>
                      <a:cubicBezTo>
                        <a:pt x="662" y="458"/>
                        <a:pt x="676" y="462"/>
                        <a:pt x="698" y="469"/>
                      </a:cubicBezTo>
                      <a:cubicBezTo>
                        <a:pt x="706" y="471"/>
                        <a:pt x="707" y="485"/>
                        <a:pt x="712" y="488"/>
                      </a:cubicBezTo>
                      <a:cubicBezTo>
                        <a:pt x="712" y="487"/>
                        <a:pt x="712" y="487"/>
                        <a:pt x="712" y="487"/>
                      </a:cubicBezTo>
                      <a:cubicBezTo>
                        <a:pt x="716" y="494"/>
                        <a:pt x="727" y="493"/>
                        <a:pt x="727" y="500"/>
                      </a:cubicBezTo>
                      <a:cubicBezTo>
                        <a:pt x="727" y="518"/>
                        <a:pt x="705" y="525"/>
                        <a:pt x="705" y="544"/>
                      </a:cubicBezTo>
                      <a:cubicBezTo>
                        <a:pt x="693" y="544"/>
                        <a:pt x="686" y="547"/>
                        <a:pt x="683" y="556"/>
                      </a:cubicBezTo>
                      <a:cubicBezTo>
                        <a:pt x="680" y="566"/>
                        <a:pt x="680" y="579"/>
                        <a:pt x="671" y="579"/>
                      </a:cubicBezTo>
                      <a:cubicBezTo>
                        <a:pt x="660" y="579"/>
                        <a:pt x="661" y="602"/>
                        <a:pt x="649" y="602"/>
                      </a:cubicBezTo>
                      <a:cubicBezTo>
                        <a:pt x="643" y="602"/>
                        <a:pt x="628" y="616"/>
                        <a:pt x="628" y="625"/>
                      </a:cubicBezTo>
                      <a:cubicBezTo>
                        <a:pt x="608" y="629"/>
                        <a:pt x="562" y="638"/>
                        <a:pt x="562" y="656"/>
                      </a:cubicBezTo>
                      <a:cubicBezTo>
                        <a:pt x="562" y="658"/>
                        <a:pt x="563" y="661"/>
                        <a:pt x="565" y="663"/>
                      </a:cubicBezTo>
                      <a:cubicBezTo>
                        <a:pt x="547" y="672"/>
                        <a:pt x="524" y="677"/>
                        <a:pt x="505" y="682"/>
                      </a:cubicBezTo>
                      <a:cubicBezTo>
                        <a:pt x="496" y="684"/>
                        <a:pt x="466" y="706"/>
                        <a:pt x="456" y="711"/>
                      </a:cubicBezTo>
                      <a:cubicBezTo>
                        <a:pt x="433" y="711"/>
                        <a:pt x="433" y="711"/>
                        <a:pt x="433" y="711"/>
                      </a:cubicBezTo>
                      <a:cubicBezTo>
                        <a:pt x="420" y="721"/>
                        <a:pt x="418" y="727"/>
                        <a:pt x="402" y="727"/>
                      </a:cubicBezTo>
                      <a:cubicBezTo>
                        <a:pt x="397" y="730"/>
                        <a:pt x="397" y="730"/>
                        <a:pt x="397" y="730"/>
                      </a:cubicBezTo>
                      <a:cubicBezTo>
                        <a:pt x="395" y="730"/>
                        <a:pt x="376" y="721"/>
                        <a:pt x="374" y="719"/>
                      </a:cubicBezTo>
                      <a:cubicBezTo>
                        <a:pt x="372" y="718"/>
                        <a:pt x="378" y="718"/>
                        <a:pt x="373" y="710"/>
                      </a:cubicBezTo>
                      <a:cubicBezTo>
                        <a:pt x="365" y="698"/>
                        <a:pt x="359" y="685"/>
                        <a:pt x="359" y="670"/>
                      </a:cubicBezTo>
                      <a:cubicBezTo>
                        <a:pt x="351" y="669"/>
                        <a:pt x="357" y="654"/>
                        <a:pt x="358" y="647"/>
                      </a:cubicBezTo>
                      <a:cubicBezTo>
                        <a:pt x="362" y="629"/>
                        <a:pt x="349" y="622"/>
                        <a:pt x="341" y="613"/>
                      </a:cubicBezTo>
                      <a:cubicBezTo>
                        <a:pt x="332" y="604"/>
                        <a:pt x="311" y="577"/>
                        <a:pt x="311" y="557"/>
                      </a:cubicBezTo>
                      <a:cubicBezTo>
                        <a:pt x="285" y="551"/>
                        <a:pt x="278" y="535"/>
                        <a:pt x="278" y="505"/>
                      </a:cubicBezTo>
                      <a:cubicBezTo>
                        <a:pt x="278" y="486"/>
                        <a:pt x="268" y="482"/>
                        <a:pt x="265" y="467"/>
                      </a:cubicBezTo>
                      <a:cubicBezTo>
                        <a:pt x="265" y="467"/>
                        <a:pt x="265" y="467"/>
                        <a:pt x="265" y="467"/>
                      </a:cubicBezTo>
                      <a:cubicBezTo>
                        <a:pt x="262" y="464"/>
                        <a:pt x="258" y="459"/>
                        <a:pt x="256" y="457"/>
                      </a:cubicBezTo>
                      <a:cubicBezTo>
                        <a:pt x="253" y="454"/>
                        <a:pt x="243" y="455"/>
                        <a:pt x="240" y="453"/>
                      </a:cubicBezTo>
                      <a:cubicBezTo>
                        <a:pt x="236" y="448"/>
                        <a:pt x="237" y="436"/>
                        <a:pt x="236" y="431"/>
                      </a:cubicBezTo>
                      <a:cubicBezTo>
                        <a:pt x="234" y="424"/>
                        <a:pt x="228" y="417"/>
                        <a:pt x="225" y="412"/>
                      </a:cubicBezTo>
                      <a:cubicBezTo>
                        <a:pt x="216" y="398"/>
                        <a:pt x="209" y="386"/>
                        <a:pt x="200" y="373"/>
                      </a:cubicBezTo>
                      <a:cubicBezTo>
                        <a:pt x="198" y="369"/>
                        <a:pt x="187" y="356"/>
                        <a:pt x="187" y="354"/>
                      </a:cubicBezTo>
                      <a:cubicBezTo>
                        <a:pt x="187" y="346"/>
                        <a:pt x="193" y="327"/>
                        <a:pt x="193" y="315"/>
                      </a:cubicBezTo>
                      <a:lnTo>
                        <a:pt x="193" y="319"/>
                      </a:ln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5" name="Freeform 14">
                  <a:extLst>
                    <a:ext uri="{FF2B5EF4-FFF2-40B4-BE49-F238E27FC236}">
                      <a16:creationId xmlns:a16="http://schemas.microsoft.com/office/drawing/2014/main" id="{D3DBF5FB-007E-49FA-934C-DC17FFC7866F}"/>
                    </a:ext>
                  </a:extLst>
                </p:cNvPr>
                <p:cNvSpPr>
                  <a:spLocks/>
                </p:cNvSpPr>
                <p:nvPr/>
              </p:nvSpPr>
              <p:spPr bwMode="auto">
                <a:xfrm>
                  <a:off x="7777188" y="3972637"/>
                  <a:ext cx="48974" cy="99478"/>
                </a:xfrm>
                <a:custGeom>
                  <a:avLst/>
                  <a:gdLst>
                    <a:gd name="T0" fmla="*/ 43 w 43"/>
                    <a:gd name="T1" fmla="*/ 54 h 87"/>
                    <a:gd name="T2" fmla="*/ 19 w 43"/>
                    <a:gd name="T3" fmla="*/ 87 h 87"/>
                    <a:gd name="T4" fmla="*/ 0 w 43"/>
                    <a:gd name="T5" fmla="*/ 64 h 87"/>
                    <a:gd name="T6" fmla="*/ 11 w 43"/>
                    <a:gd name="T7" fmla="*/ 0 h 87"/>
                    <a:gd name="T8" fmla="*/ 43 w 43"/>
                    <a:gd name="T9" fmla="*/ 54 h 87"/>
                  </a:gdLst>
                  <a:ahLst/>
                  <a:cxnLst>
                    <a:cxn ang="0">
                      <a:pos x="T0" y="T1"/>
                    </a:cxn>
                    <a:cxn ang="0">
                      <a:pos x="T2" y="T3"/>
                    </a:cxn>
                    <a:cxn ang="0">
                      <a:pos x="T4" y="T5"/>
                    </a:cxn>
                    <a:cxn ang="0">
                      <a:pos x="T6" y="T7"/>
                    </a:cxn>
                    <a:cxn ang="0">
                      <a:pos x="T8" y="T9"/>
                    </a:cxn>
                  </a:cxnLst>
                  <a:rect l="0" t="0" r="r" b="b"/>
                  <a:pathLst>
                    <a:path w="43" h="87">
                      <a:moveTo>
                        <a:pt x="43" y="54"/>
                      </a:moveTo>
                      <a:cubicBezTo>
                        <a:pt x="43" y="68"/>
                        <a:pt x="34" y="87"/>
                        <a:pt x="19" y="87"/>
                      </a:cubicBezTo>
                      <a:cubicBezTo>
                        <a:pt x="9" y="87"/>
                        <a:pt x="0" y="75"/>
                        <a:pt x="0" y="64"/>
                      </a:cubicBezTo>
                      <a:cubicBezTo>
                        <a:pt x="0" y="41"/>
                        <a:pt x="11" y="24"/>
                        <a:pt x="11" y="0"/>
                      </a:cubicBezTo>
                      <a:cubicBezTo>
                        <a:pt x="22" y="19"/>
                        <a:pt x="43" y="29"/>
                        <a:pt x="43" y="54"/>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6" name="Freeform 15">
                  <a:extLst>
                    <a:ext uri="{FF2B5EF4-FFF2-40B4-BE49-F238E27FC236}">
                      <a16:creationId xmlns:a16="http://schemas.microsoft.com/office/drawing/2014/main" id="{A0934309-A1D1-4D9B-AD6D-AF725666A24C}"/>
                    </a:ext>
                  </a:extLst>
                </p:cNvPr>
                <p:cNvSpPr>
                  <a:spLocks/>
                </p:cNvSpPr>
                <p:nvPr/>
              </p:nvSpPr>
              <p:spPr bwMode="auto">
                <a:xfrm>
                  <a:off x="7310404" y="3167634"/>
                  <a:ext cx="1000907" cy="846325"/>
                </a:xfrm>
                <a:custGeom>
                  <a:avLst/>
                  <a:gdLst>
                    <a:gd name="T0" fmla="*/ 255 w 874"/>
                    <a:gd name="T1" fmla="*/ 487 h 740"/>
                    <a:gd name="T2" fmla="*/ 299 w 874"/>
                    <a:gd name="T3" fmla="*/ 614 h 740"/>
                    <a:gd name="T4" fmla="*/ 344 w 874"/>
                    <a:gd name="T5" fmla="*/ 724 h 740"/>
                    <a:gd name="T6" fmla="*/ 372 w 874"/>
                    <a:gd name="T7" fmla="*/ 724 h 740"/>
                    <a:gd name="T8" fmla="*/ 408 w 874"/>
                    <a:gd name="T9" fmla="*/ 684 h 740"/>
                    <a:gd name="T10" fmla="*/ 417 w 874"/>
                    <a:gd name="T11" fmla="*/ 615 h 740"/>
                    <a:gd name="T12" fmla="*/ 461 w 874"/>
                    <a:gd name="T13" fmla="*/ 538 h 740"/>
                    <a:gd name="T14" fmla="*/ 561 w 874"/>
                    <a:gd name="T15" fmla="*/ 434 h 740"/>
                    <a:gd name="T16" fmla="*/ 644 w 874"/>
                    <a:gd name="T17" fmla="*/ 393 h 740"/>
                    <a:gd name="T18" fmla="*/ 704 w 874"/>
                    <a:gd name="T19" fmla="*/ 468 h 740"/>
                    <a:gd name="T20" fmla="*/ 726 w 874"/>
                    <a:gd name="T21" fmla="*/ 545 h 740"/>
                    <a:gd name="T22" fmla="*/ 785 w 874"/>
                    <a:gd name="T23" fmla="*/ 541 h 740"/>
                    <a:gd name="T24" fmla="*/ 819 w 874"/>
                    <a:gd name="T25" fmla="*/ 662 h 740"/>
                    <a:gd name="T26" fmla="*/ 840 w 874"/>
                    <a:gd name="T27" fmla="*/ 646 h 740"/>
                    <a:gd name="T28" fmla="*/ 811 w 874"/>
                    <a:gd name="T29" fmla="*/ 571 h 740"/>
                    <a:gd name="T30" fmla="*/ 813 w 874"/>
                    <a:gd name="T31" fmla="*/ 520 h 740"/>
                    <a:gd name="T32" fmla="*/ 829 w 874"/>
                    <a:gd name="T33" fmla="*/ 459 h 740"/>
                    <a:gd name="T34" fmla="*/ 838 w 874"/>
                    <a:gd name="T35" fmla="*/ 384 h 740"/>
                    <a:gd name="T36" fmla="*/ 803 w 874"/>
                    <a:gd name="T37" fmla="*/ 356 h 740"/>
                    <a:gd name="T38" fmla="*/ 764 w 874"/>
                    <a:gd name="T39" fmla="*/ 227 h 740"/>
                    <a:gd name="T40" fmla="*/ 728 w 874"/>
                    <a:gd name="T41" fmla="*/ 235 h 740"/>
                    <a:gd name="T42" fmla="*/ 641 w 874"/>
                    <a:gd name="T43" fmla="*/ 260 h 740"/>
                    <a:gd name="T44" fmla="*/ 587 w 874"/>
                    <a:gd name="T45" fmla="*/ 267 h 740"/>
                    <a:gd name="T46" fmla="*/ 507 w 874"/>
                    <a:gd name="T47" fmla="*/ 245 h 740"/>
                    <a:gd name="T48" fmla="*/ 436 w 874"/>
                    <a:gd name="T49" fmla="*/ 209 h 740"/>
                    <a:gd name="T50" fmla="*/ 389 w 874"/>
                    <a:gd name="T51" fmla="*/ 161 h 740"/>
                    <a:gd name="T52" fmla="*/ 395 w 874"/>
                    <a:gd name="T53" fmla="*/ 125 h 740"/>
                    <a:gd name="T54" fmla="*/ 367 w 874"/>
                    <a:gd name="T55" fmla="*/ 78 h 740"/>
                    <a:gd name="T56" fmla="*/ 306 w 874"/>
                    <a:gd name="T57" fmla="*/ 30 h 740"/>
                    <a:gd name="T58" fmla="*/ 226 w 874"/>
                    <a:gd name="T59" fmla="*/ 0 h 740"/>
                    <a:gd name="T60" fmla="*/ 163 w 874"/>
                    <a:gd name="T61" fmla="*/ 39 h 740"/>
                    <a:gd name="T62" fmla="*/ 112 w 874"/>
                    <a:gd name="T63" fmla="*/ 24 h 740"/>
                    <a:gd name="T64" fmla="*/ 40 w 874"/>
                    <a:gd name="T65" fmla="*/ 84 h 740"/>
                    <a:gd name="T66" fmla="*/ 0 w 874"/>
                    <a:gd name="T67" fmla="*/ 115 h 740"/>
                    <a:gd name="T68" fmla="*/ 3 w 874"/>
                    <a:gd name="T69" fmla="*/ 158 h 740"/>
                    <a:gd name="T70" fmla="*/ 8 w 874"/>
                    <a:gd name="T71" fmla="*/ 218 h 740"/>
                    <a:gd name="T72" fmla="*/ 24 w 874"/>
                    <a:gd name="T73" fmla="*/ 328 h 740"/>
                    <a:gd name="T74" fmla="*/ 60 w 874"/>
                    <a:gd name="T75" fmla="*/ 334 h 740"/>
                    <a:gd name="T76" fmla="*/ 121 w 874"/>
                    <a:gd name="T77" fmla="*/ 334 h 740"/>
                    <a:gd name="T78" fmla="*/ 203 w 874"/>
                    <a:gd name="T79" fmla="*/ 395 h 740"/>
                    <a:gd name="T80" fmla="*/ 218 w 874"/>
                    <a:gd name="T81" fmla="*/ 447 h 740"/>
                    <a:gd name="T82" fmla="*/ 250 w 874"/>
                    <a:gd name="T83" fmla="*/ 421 h 740"/>
                    <a:gd name="T84" fmla="*/ 257 w 874"/>
                    <a:gd name="T85" fmla="*/ 479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74" h="740">
                      <a:moveTo>
                        <a:pt x="257" y="479"/>
                      </a:moveTo>
                      <a:cubicBezTo>
                        <a:pt x="253" y="475"/>
                        <a:pt x="253" y="475"/>
                        <a:pt x="253" y="475"/>
                      </a:cubicBezTo>
                      <a:cubicBezTo>
                        <a:pt x="253" y="478"/>
                        <a:pt x="255" y="484"/>
                        <a:pt x="255" y="487"/>
                      </a:cubicBezTo>
                      <a:cubicBezTo>
                        <a:pt x="255" y="502"/>
                        <a:pt x="263" y="517"/>
                        <a:pt x="267" y="533"/>
                      </a:cubicBezTo>
                      <a:cubicBezTo>
                        <a:pt x="273" y="550"/>
                        <a:pt x="286" y="577"/>
                        <a:pt x="290" y="588"/>
                      </a:cubicBezTo>
                      <a:cubicBezTo>
                        <a:pt x="293" y="599"/>
                        <a:pt x="293" y="604"/>
                        <a:pt x="299" y="614"/>
                      </a:cubicBezTo>
                      <a:cubicBezTo>
                        <a:pt x="305" y="623"/>
                        <a:pt x="302" y="634"/>
                        <a:pt x="308" y="647"/>
                      </a:cubicBezTo>
                      <a:cubicBezTo>
                        <a:pt x="311" y="653"/>
                        <a:pt x="321" y="661"/>
                        <a:pt x="324" y="672"/>
                      </a:cubicBezTo>
                      <a:cubicBezTo>
                        <a:pt x="330" y="689"/>
                        <a:pt x="338" y="705"/>
                        <a:pt x="344" y="724"/>
                      </a:cubicBezTo>
                      <a:cubicBezTo>
                        <a:pt x="345" y="726"/>
                        <a:pt x="347" y="732"/>
                        <a:pt x="351" y="732"/>
                      </a:cubicBezTo>
                      <a:cubicBezTo>
                        <a:pt x="351" y="737"/>
                        <a:pt x="356" y="740"/>
                        <a:pt x="362" y="740"/>
                      </a:cubicBezTo>
                      <a:cubicBezTo>
                        <a:pt x="368" y="740"/>
                        <a:pt x="369" y="730"/>
                        <a:pt x="372" y="724"/>
                      </a:cubicBezTo>
                      <a:cubicBezTo>
                        <a:pt x="376" y="716"/>
                        <a:pt x="377" y="719"/>
                        <a:pt x="386" y="714"/>
                      </a:cubicBezTo>
                      <a:cubicBezTo>
                        <a:pt x="392" y="711"/>
                        <a:pt x="390" y="690"/>
                        <a:pt x="401" y="687"/>
                      </a:cubicBezTo>
                      <a:cubicBezTo>
                        <a:pt x="403" y="686"/>
                        <a:pt x="408" y="686"/>
                        <a:pt x="408" y="684"/>
                      </a:cubicBezTo>
                      <a:cubicBezTo>
                        <a:pt x="412" y="683"/>
                        <a:pt x="412" y="683"/>
                        <a:pt x="412" y="683"/>
                      </a:cubicBezTo>
                      <a:cubicBezTo>
                        <a:pt x="408" y="662"/>
                        <a:pt x="408" y="662"/>
                        <a:pt x="408" y="662"/>
                      </a:cubicBezTo>
                      <a:cubicBezTo>
                        <a:pt x="408" y="647"/>
                        <a:pt x="417" y="635"/>
                        <a:pt x="417" y="615"/>
                      </a:cubicBezTo>
                      <a:cubicBezTo>
                        <a:pt x="417" y="602"/>
                        <a:pt x="412" y="594"/>
                        <a:pt x="412" y="580"/>
                      </a:cubicBezTo>
                      <a:cubicBezTo>
                        <a:pt x="412" y="563"/>
                        <a:pt x="428" y="561"/>
                        <a:pt x="442" y="556"/>
                      </a:cubicBezTo>
                      <a:cubicBezTo>
                        <a:pt x="447" y="554"/>
                        <a:pt x="455" y="545"/>
                        <a:pt x="461" y="538"/>
                      </a:cubicBezTo>
                      <a:cubicBezTo>
                        <a:pt x="476" y="523"/>
                        <a:pt x="489" y="507"/>
                        <a:pt x="504" y="491"/>
                      </a:cubicBezTo>
                      <a:cubicBezTo>
                        <a:pt x="517" y="479"/>
                        <a:pt x="539" y="475"/>
                        <a:pt x="552" y="460"/>
                      </a:cubicBezTo>
                      <a:cubicBezTo>
                        <a:pt x="559" y="453"/>
                        <a:pt x="558" y="445"/>
                        <a:pt x="561" y="434"/>
                      </a:cubicBezTo>
                      <a:cubicBezTo>
                        <a:pt x="564" y="426"/>
                        <a:pt x="579" y="426"/>
                        <a:pt x="585" y="414"/>
                      </a:cubicBezTo>
                      <a:cubicBezTo>
                        <a:pt x="591" y="418"/>
                        <a:pt x="591" y="422"/>
                        <a:pt x="603" y="422"/>
                      </a:cubicBezTo>
                      <a:cubicBezTo>
                        <a:pt x="623" y="422"/>
                        <a:pt x="644" y="417"/>
                        <a:pt x="644" y="393"/>
                      </a:cubicBezTo>
                      <a:cubicBezTo>
                        <a:pt x="655" y="395"/>
                        <a:pt x="668" y="400"/>
                        <a:pt x="671" y="411"/>
                      </a:cubicBezTo>
                      <a:cubicBezTo>
                        <a:pt x="674" y="421"/>
                        <a:pt x="673" y="434"/>
                        <a:pt x="679" y="443"/>
                      </a:cubicBezTo>
                      <a:cubicBezTo>
                        <a:pt x="685" y="453"/>
                        <a:pt x="693" y="460"/>
                        <a:pt x="704" y="468"/>
                      </a:cubicBezTo>
                      <a:cubicBezTo>
                        <a:pt x="711" y="481"/>
                        <a:pt x="720" y="494"/>
                        <a:pt x="726" y="511"/>
                      </a:cubicBezTo>
                      <a:cubicBezTo>
                        <a:pt x="726" y="515"/>
                        <a:pt x="730" y="517"/>
                        <a:pt x="730" y="521"/>
                      </a:cubicBezTo>
                      <a:cubicBezTo>
                        <a:pt x="730" y="530"/>
                        <a:pt x="726" y="534"/>
                        <a:pt x="726" y="545"/>
                      </a:cubicBezTo>
                      <a:cubicBezTo>
                        <a:pt x="726" y="555"/>
                        <a:pt x="727" y="565"/>
                        <a:pt x="738" y="565"/>
                      </a:cubicBezTo>
                      <a:cubicBezTo>
                        <a:pt x="760" y="565"/>
                        <a:pt x="765" y="542"/>
                        <a:pt x="778" y="528"/>
                      </a:cubicBezTo>
                      <a:cubicBezTo>
                        <a:pt x="782" y="533"/>
                        <a:pt x="780" y="536"/>
                        <a:pt x="785" y="541"/>
                      </a:cubicBezTo>
                      <a:cubicBezTo>
                        <a:pt x="786" y="542"/>
                        <a:pt x="792" y="541"/>
                        <a:pt x="795" y="545"/>
                      </a:cubicBezTo>
                      <a:cubicBezTo>
                        <a:pt x="802" y="557"/>
                        <a:pt x="789" y="581"/>
                        <a:pt x="799" y="581"/>
                      </a:cubicBezTo>
                      <a:cubicBezTo>
                        <a:pt x="799" y="606"/>
                        <a:pt x="819" y="627"/>
                        <a:pt x="819" y="662"/>
                      </a:cubicBezTo>
                      <a:cubicBezTo>
                        <a:pt x="819" y="670"/>
                        <a:pt x="813" y="689"/>
                        <a:pt x="819" y="692"/>
                      </a:cubicBezTo>
                      <a:cubicBezTo>
                        <a:pt x="825" y="678"/>
                        <a:pt x="827" y="670"/>
                        <a:pt x="834" y="654"/>
                      </a:cubicBezTo>
                      <a:cubicBezTo>
                        <a:pt x="835" y="652"/>
                        <a:pt x="840" y="650"/>
                        <a:pt x="840" y="646"/>
                      </a:cubicBezTo>
                      <a:cubicBezTo>
                        <a:pt x="840" y="639"/>
                        <a:pt x="829" y="602"/>
                        <a:pt x="824" y="596"/>
                      </a:cubicBezTo>
                      <a:cubicBezTo>
                        <a:pt x="819" y="591"/>
                        <a:pt x="810" y="587"/>
                        <a:pt x="810" y="578"/>
                      </a:cubicBezTo>
                      <a:cubicBezTo>
                        <a:pt x="810" y="576"/>
                        <a:pt x="811" y="573"/>
                        <a:pt x="811" y="571"/>
                      </a:cubicBezTo>
                      <a:cubicBezTo>
                        <a:pt x="811" y="572"/>
                        <a:pt x="811" y="572"/>
                        <a:pt x="811" y="572"/>
                      </a:cubicBezTo>
                      <a:cubicBezTo>
                        <a:pt x="813" y="570"/>
                        <a:pt x="819" y="561"/>
                        <a:pt x="819" y="555"/>
                      </a:cubicBezTo>
                      <a:cubicBezTo>
                        <a:pt x="819" y="546"/>
                        <a:pt x="818" y="529"/>
                        <a:pt x="813" y="520"/>
                      </a:cubicBezTo>
                      <a:cubicBezTo>
                        <a:pt x="808" y="513"/>
                        <a:pt x="798" y="513"/>
                        <a:pt x="798" y="499"/>
                      </a:cubicBezTo>
                      <a:cubicBezTo>
                        <a:pt x="798" y="484"/>
                        <a:pt x="803" y="473"/>
                        <a:pt x="810" y="465"/>
                      </a:cubicBezTo>
                      <a:cubicBezTo>
                        <a:pt x="814" y="461"/>
                        <a:pt x="823" y="463"/>
                        <a:pt x="829" y="459"/>
                      </a:cubicBezTo>
                      <a:cubicBezTo>
                        <a:pt x="848" y="446"/>
                        <a:pt x="859" y="440"/>
                        <a:pt x="874" y="416"/>
                      </a:cubicBezTo>
                      <a:cubicBezTo>
                        <a:pt x="870" y="416"/>
                        <a:pt x="867" y="418"/>
                        <a:pt x="862" y="418"/>
                      </a:cubicBezTo>
                      <a:cubicBezTo>
                        <a:pt x="847" y="418"/>
                        <a:pt x="838" y="400"/>
                        <a:pt x="838" y="384"/>
                      </a:cubicBezTo>
                      <a:cubicBezTo>
                        <a:pt x="829" y="383"/>
                        <a:pt x="828" y="360"/>
                        <a:pt x="822" y="360"/>
                      </a:cubicBezTo>
                      <a:cubicBezTo>
                        <a:pt x="816" y="360"/>
                        <a:pt x="812" y="364"/>
                        <a:pt x="806" y="364"/>
                      </a:cubicBezTo>
                      <a:cubicBezTo>
                        <a:pt x="804" y="364"/>
                        <a:pt x="803" y="359"/>
                        <a:pt x="803" y="356"/>
                      </a:cubicBezTo>
                      <a:cubicBezTo>
                        <a:pt x="803" y="327"/>
                        <a:pt x="823" y="326"/>
                        <a:pt x="823" y="294"/>
                      </a:cubicBezTo>
                      <a:cubicBezTo>
                        <a:pt x="823" y="278"/>
                        <a:pt x="812" y="272"/>
                        <a:pt x="805" y="260"/>
                      </a:cubicBezTo>
                      <a:cubicBezTo>
                        <a:pt x="786" y="251"/>
                        <a:pt x="770" y="252"/>
                        <a:pt x="764" y="227"/>
                      </a:cubicBezTo>
                      <a:cubicBezTo>
                        <a:pt x="760" y="227"/>
                        <a:pt x="760" y="227"/>
                        <a:pt x="760" y="227"/>
                      </a:cubicBezTo>
                      <a:cubicBezTo>
                        <a:pt x="753" y="234"/>
                        <a:pt x="753" y="234"/>
                        <a:pt x="753" y="234"/>
                      </a:cubicBezTo>
                      <a:cubicBezTo>
                        <a:pt x="744" y="237"/>
                        <a:pt x="734" y="228"/>
                        <a:pt x="728" y="235"/>
                      </a:cubicBezTo>
                      <a:cubicBezTo>
                        <a:pt x="725" y="238"/>
                        <a:pt x="723" y="241"/>
                        <a:pt x="719" y="244"/>
                      </a:cubicBezTo>
                      <a:cubicBezTo>
                        <a:pt x="714" y="247"/>
                        <a:pt x="689" y="270"/>
                        <a:pt x="678" y="270"/>
                      </a:cubicBezTo>
                      <a:cubicBezTo>
                        <a:pt x="665" y="270"/>
                        <a:pt x="657" y="260"/>
                        <a:pt x="641" y="260"/>
                      </a:cubicBezTo>
                      <a:cubicBezTo>
                        <a:pt x="622" y="260"/>
                        <a:pt x="619" y="274"/>
                        <a:pt x="608" y="280"/>
                      </a:cubicBezTo>
                      <a:cubicBezTo>
                        <a:pt x="608" y="274"/>
                        <a:pt x="604" y="263"/>
                        <a:pt x="601" y="263"/>
                      </a:cubicBezTo>
                      <a:cubicBezTo>
                        <a:pt x="596" y="263"/>
                        <a:pt x="594" y="267"/>
                        <a:pt x="587" y="267"/>
                      </a:cubicBezTo>
                      <a:cubicBezTo>
                        <a:pt x="576" y="267"/>
                        <a:pt x="566" y="267"/>
                        <a:pt x="555" y="267"/>
                      </a:cubicBezTo>
                      <a:cubicBezTo>
                        <a:pt x="538" y="267"/>
                        <a:pt x="531" y="255"/>
                        <a:pt x="520" y="247"/>
                      </a:cubicBezTo>
                      <a:cubicBezTo>
                        <a:pt x="516" y="244"/>
                        <a:pt x="510" y="251"/>
                        <a:pt x="507" y="245"/>
                      </a:cubicBezTo>
                      <a:cubicBezTo>
                        <a:pt x="504" y="239"/>
                        <a:pt x="504" y="233"/>
                        <a:pt x="498" y="230"/>
                      </a:cubicBezTo>
                      <a:cubicBezTo>
                        <a:pt x="487" y="224"/>
                        <a:pt x="479" y="228"/>
                        <a:pt x="470" y="218"/>
                      </a:cubicBezTo>
                      <a:cubicBezTo>
                        <a:pt x="461" y="208"/>
                        <a:pt x="453" y="213"/>
                        <a:pt x="436" y="209"/>
                      </a:cubicBezTo>
                      <a:cubicBezTo>
                        <a:pt x="423" y="206"/>
                        <a:pt x="419" y="196"/>
                        <a:pt x="405" y="191"/>
                      </a:cubicBezTo>
                      <a:cubicBezTo>
                        <a:pt x="402" y="190"/>
                        <a:pt x="395" y="191"/>
                        <a:pt x="393" y="186"/>
                      </a:cubicBezTo>
                      <a:cubicBezTo>
                        <a:pt x="390" y="177"/>
                        <a:pt x="391" y="170"/>
                        <a:pt x="389" y="161"/>
                      </a:cubicBezTo>
                      <a:cubicBezTo>
                        <a:pt x="389" y="154"/>
                        <a:pt x="389" y="154"/>
                        <a:pt x="389" y="154"/>
                      </a:cubicBezTo>
                      <a:cubicBezTo>
                        <a:pt x="397" y="154"/>
                        <a:pt x="406" y="155"/>
                        <a:pt x="406" y="145"/>
                      </a:cubicBezTo>
                      <a:cubicBezTo>
                        <a:pt x="406" y="136"/>
                        <a:pt x="395" y="134"/>
                        <a:pt x="395" y="125"/>
                      </a:cubicBezTo>
                      <a:cubicBezTo>
                        <a:pt x="395" y="104"/>
                        <a:pt x="423" y="107"/>
                        <a:pt x="423" y="86"/>
                      </a:cubicBezTo>
                      <a:cubicBezTo>
                        <a:pt x="423" y="78"/>
                        <a:pt x="405" y="64"/>
                        <a:pt x="398" y="64"/>
                      </a:cubicBezTo>
                      <a:cubicBezTo>
                        <a:pt x="386" y="64"/>
                        <a:pt x="380" y="76"/>
                        <a:pt x="367" y="78"/>
                      </a:cubicBezTo>
                      <a:cubicBezTo>
                        <a:pt x="353" y="73"/>
                        <a:pt x="345" y="73"/>
                        <a:pt x="333" y="61"/>
                      </a:cubicBezTo>
                      <a:cubicBezTo>
                        <a:pt x="329" y="57"/>
                        <a:pt x="333" y="46"/>
                        <a:pt x="324" y="44"/>
                      </a:cubicBezTo>
                      <a:cubicBezTo>
                        <a:pt x="313" y="40"/>
                        <a:pt x="306" y="44"/>
                        <a:pt x="306" y="30"/>
                      </a:cubicBezTo>
                      <a:cubicBezTo>
                        <a:pt x="296" y="28"/>
                        <a:pt x="290" y="28"/>
                        <a:pt x="280" y="28"/>
                      </a:cubicBezTo>
                      <a:cubicBezTo>
                        <a:pt x="265" y="28"/>
                        <a:pt x="259" y="42"/>
                        <a:pt x="242" y="42"/>
                      </a:cubicBezTo>
                      <a:cubicBezTo>
                        <a:pt x="224" y="42"/>
                        <a:pt x="241" y="0"/>
                        <a:pt x="226" y="0"/>
                      </a:cubicBezTo>
                      <a:cubicBezTo>
                        <a:pt x="210" y="0"/>
                        <a:pt x="207" y="19"/>
                        <a:pt x="200" y="19"/>
                      </a:cubicBezTo>
                      <a:cubicBezTo>
                        <a:pt x="199" y="19"/>
                        <a:pt x="197" y="20"/>
                        <a:pt x="195" y="19"/>
                      </a:cubicBezTo>
                      <a:cubicBezTo>
                        <a:pt x="189" y="30"/>
                        <a:pt x="177" y="39"/>
                        <a:pt x="163" y="39"/>
                      </a:cubicBezTo>
                      <a:cubicBezTo>
                        <a:pt x="157" y="39"/>
                        <a:pt x="155" y="30"/>
                        <a:pt x="149" y="30"/>
                      </a:cubicBezTo>
                      <a:cubicBezTo>
                        <a:pt x="144" y="30"/>
                        <a:pt x="126" y="37"/>
                        <a:pt x="124" y="27"/>
                      </a:cubicBezTo>
                      <a:cubicBezTo>
                        <a:pt x="117" y="27"/>
                        <a:pt x="120" y="24"/>
                        <a:pt x="112" y="24"/>
                      </a:cubicBezTo>
                      <a:cubicBezTo>
                        <a:pt x="93" y="24"/>
                        <a:pt x="92" y="45"/>
                        <a:pt x="79" y="58"/>
                      </a:cubicBezTo>
                      <a:cubicBezTo>
                        <a:pt x="73" y="65"/>
                        <a:pt x="64" y="65"/>
                        <a:pt x="58" y="71"/>
                      </a:cubicBezTo>
                      <a:cubicBezTo>
                        <a:pt x="53" y="76"/>
                        <a:pt x="49" y="84"/>
                        <a:pt x="40" y="84"/>
                      </a:cubicBezTo>
                      <a:cubicBezTo>
                        <a:pt x="33" y="84"/>
                        <a:pt x="29" y="77"/>
                        <a:pt x="21" y="77"/>
                      </a:cubicBezTo>
                      <a:cubicBezTo>
                        <a:pt x="19" y="77"/>
                        <a:pt x="19" y="81"/>
                        <a:pt x="18" y="82"/>
                      </a:cubicBezTo>
                      <a:cubicBezTo>
                        <a:pt x="12" y="85"/>
                        <a:pt x="0" y="114"/>
                        <a:pt x="0" y="115"/>
                      </a:cubicBezTo>
                      <a:cubicBezTo>
                        <a:pt x="0" y="118"/>
                        <a:pt x="2" y="122"/>
                        <a:pt x="0" y="123"/>
                      </a:cubicBezTo>
                      <a:cubicBezTo>
                        <a:pt x="2" y="127"/>
                        <a:pt x="2" y="129"/>
                        <a:pt x="3" y="133"/>
                      </a:cubicBezTo>
                      <a:cubicBezTo>
                        <a:pt x="3" y="158"/>
                        <a:pt x="3" y="158"/>
                        <a:pt x="3" y="158"/>
                      </a:cubicBezTo>
                      <a:cubicBezTo>
                        <a:pt x="6" y="165"/>
                        <a:pt x="4" y="169"/>
                        <a:pt x="7" y="177"/>
                      </a:cubicBezTo>
                      <a:cubicBezTo>
                        <a:pt x="10" y="184"/>
                        <a:pt x="25" y="177"/>
                        <a:pt x="25" y="190"/>
                      </a:cubicBezTo>
                      <a:cubicBezTo>
                        <a:pt x="25" y="207"/>
                        <a:pt x="8" y="204"/>
                        <a:pt x="8" y="218"/>
                      </a:cubicBezTo>
                      <a:cubicBezTo>
                        <a:pt x="8" y="228"/>
                        <a:pt x="15" y="228"/>
                        <a:pt x="18" y="232"/>
                      </a:cubicBezTo>
                      <a:cubicBezTo>
                        <a:pt x="30" y="259"/>
                        <a:pt x="56" y="263"/>
                        <a:pt x="56" y="297"/>
                      </a:cubicBezTo>
                      <a:cubicBezTo>
                        <a:pt x="36" y="301"/>
                        <a:pt x="24" y="305"/>
                        <a:pt x="24" y="328"/>
                      </a:cubicBezTo>
                      <a:cubicBezTo>
                        <a:pt x="24" y="333"/>
                        <a:pt x="27" y="337"/>
                        <a:pt x="27" y="341"/>
                      </a:cubicBezTo>
                      <a:cubicBezTo>
                        <a:pt x="53" y="340"/>
                        <a:pt x="53" y="340"/>
                        <a:pt x="53" y="340"/>
                      </a:cubicBezTo>
                      <a:cubicBezTo>
                        <a:pt x="55" y="338"/>
                        <a:pt x="57" y="336"/>
                        <a:pt x="60" y="334"/>
                      </a:cubicBezTo>
                      <a:cubicBezTo>
                        <a:pt x="80" y="340"/>
                        <a:pt x="80" y="340"/>
                        <a:pt x="80" y="340"/>
                      </a:cubicBezTo>
                      <a:cubicBezTo>
                        <a:pt x="87" y="340"/>
                        <a:pt x="89" y="333"/>
                        <a:pt x="99" y="333"/>
                      </a:cubicBezTo>
                      <a:cubicBezTo>
                        <a:pt x="107" y="333"/>
                        <a:pt x="113" y="332"/>
                        <a:pt x="121" y="334"/>
                      </a:cubicBezTo>
                      <a:cubicBezTo>
                        <a:pt x="130" y="337"/>
                        <a:pt x="135" y="356"/>
                        <a:pt x="141" y="366"/>
                      </a:cubicBezTo>
                      <a:cubicBezTo>
                        <a:pt x="149" y="378"/>
                        <a:pt x="170" y="394"/>
                        <a:pt x="186" y="394"/>
                      </a:cubicBezTo>
                      <a:cubicBezTo>
                        <a:pt x="192" y="394"/>
                        <a:pt x="197" y="394"/>
                        <a:pt x="203" y="395"/>
                      </a:cubicBezTo>
                      <a:cubicBezTo>
                        <a:pt x="200" y="398"/>
                        <a:pt x="199" y="406"/>
                        <a:pt x="193" y="407"/>
                      </a:cubicBezTo>
                      <a:cubicBezTo>
                        <a:pt x="186" y="410"/>
                        <a:pt x="181" y="406"/>
                        <a:pt x="174" y="410"/>
                      </a:cubicBezTo>
                      <a:cubicBezTo>
                        <a:pt x="186" y="422"/>
                        <a:pt x="195" y="447"/>
                        <a:pt x="218" y="447"/>
                      </a:cubicBezTo>
                      <a:cubicBezTo>
                        <a:pt x="238" y="447"/>
                        <a:pt x="239" y="420"/>
                        <a:pt x="248" y="410"/>
                      </a:cubicBezTo>
                      <a:cubicBezTo>
                        <a:pt x="255" y="410"/>
                        <a:pt x="255" y="410"/>
                        <a:pt x="255" y="410"/>
                      </a:cubicBezTo>
                      <a:cubicBezTo>
                        <a:pt x="255" y="413"/>
                        <a:pt x="250" y="418"/>
                        <a:pt x="250" y="421"/>
                      </a:cubicBezTo>
                      <a:cubicBezTo>
                        <a:pt x="250" y="431"/>
                        <a:pt x="258" y="441"/>
                        <a:pt x="258" y="453"/>
                      </a:cubicBezTo>
                      <a:cubicBezTo>
                        <a:pt x="258" y="464"/>
                        <a:pt x="254" y="465"/>
                        <a:pt x="254" y="477"/>
                      </a:cubicBezTo>
                      <a:lnTo>
                        <a:pt x="257" y="479"/>
                      </a:ln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7" name="Freeform 16">
                  <a:extLst>
                    <a:ext uri="{FF2B5EF4-FFF2-40B4-BE49-F238E27FC236}">
                      <a16:creationId xmlns:a16="http://schemas.microsoft.com/office/drawing/2014/main" id="{77287BB3-F7EF-465B-B459-7D63C0C7E364}"/>
                    </a:ext>
                  </a:extLst>
                </p:cNvPr>
                <p:cNvSpPr>
                  <a:spLocks/>
                </p:cNvSpPr>
                <p:nvPr/>
              </p:nvSpPr>
              <p:spPr bwMode="auto">
                <a:xfrm>
                  <a:off x="8162858" y="4078237"/>
                  <a:ext cx="261705" cy="296902"/>
                </a:xfrm>
                <a:custGeom>
                  <a:avLst/>
                  <a:gdLst>
                    <a:gd name="T0" fmla="*/ 103 w 229"/>
                    <a:gd name="T1" fmla="*/ 135 h 260"/>
                    <a:gd name="T2" fmla="*/ 100 w 229"/>
                    <a:gd name="T3" fmla="*/ 127 h 260"/>
                    <a:gd name="T4" fmla="*/ 88 w 229"/>
                    <a:gd name="T5" fmla="*/ 123 h 260"/>
                    <a:gd name="T6" fmla="*/ 78 w 229"/>
                    <a:gd name="T7" fmla="*/ 96 h 260"/>
                    <a:gd name="T8" fmla="*/ 50 w 229"/>
                    <a:gd name="T9" fmla="*/ 69 h 260"/>
                    <a:gd name="T10" fmla="*/ 38 w 229"/>
                    <a:gd name="T11" fmla="*/ 45 h 260"/>
                    <a:gd name="T12" fmla="*/ 21 w 229"/>
                    <a:gd name="T13" fmla="*/ 38 h 260"/>
                    <a:gd name="T14" fmla="*/ 0 w 229"/>
                    <a:gd name="T15" fmla="*/ 7 h 260"/>
                    <a:gd name="T16" fmla="*/ 0 w 229"/>
                    <a:gd name="T17" fmla="*/ 0 h 260"/>
                    <a:gd name="T18" fmla="*/ 5 w 229"/>
                    <a:gd name="T19" fmla="*/ 0 h 260"/>
                    <a:gd name="T20" fmla="*/ 20 w 229"/>
                    <a:gd name="T21" fmla="*/ 7 h 260"/>
                    <a:gd name="T22" fmla="*/ 45 w 229"/>
                    <a:gd name="T23" fmla="*/ 7 h 260"/>
                    <a:gd name="T24" fmla="*/ 73 w 229"/>
                    <a:gd name="T25" fmla="*/ 38 h 260"/>
                    <a:gd name="T26" fmla="*/ 81 w 229"/>
                    <a:gd name="T27" fmla="*/ 42 h 260"/>
                    <a:gd name="T28" fmla="*/ 106 w 229"/>
                    <a:gd name="T29" fmla="*/ 63 h 260"/>
                    <a:gd name="T30" fmla="*/ 150 w 229"/>
                    <a:gd name="T31" fmla="*/ 96 h 260"/>
                    <a:gd name="T32" fmla="*/ 174 w 229"/>
                    <a:gd name="T33" fmla="*/ 115 h 260"/>
                    <a:gd name="T34" fmla="*/ 172 w 229"/>
                    <a:gd name="T35" fmla="*/ 119 h 260"/>
                    <a:gd name="T36" fmla="*/ 178 w 229"/>
                    <a:gd name="T37" fmla="*/ 119 h 260"/>
                    <a:gd name="T38" fmla="*/ 185 w 229"/>
                    <a:gd name="T39" fmla="*/ 127 h 260"/>
                    <a:gd name="T40" fmla="*/ 182 w 229"/>
                    <a:gd name="T41" fmla="*/ 135 h 260"/>
                    <a:gd name="T42" fmla="*/ 196 w 229"/>
                    <a:gd name="T43" fmla="*/ 147 h 260"/>
                    <a:gd name="T44" fmla="*/ 214 w 229"/>
                    <a:gd name="T45" fmla="*/ 177 h 260"/>
                    <a:gd name="T46" fmla="*/ 229 w 229"/>
                    <a:gd name="T47" fmla="*/ 193 h 260"/>
                    <a:gd name="T48" fmla="*/ 229 w 229"/>
                    <a:gd name="T49" fmla="*/ 227 h 260"/>
                    <a:gd name="T50" fmla="*/ 225 w 229"/>
                    <a:gd name="T51" fmla="*/ 249 h 260"/>
                    <a:gd name="T52" fmla="*/ 205 w 229"/>
                    <a:gd name="T53" fmla="*/ 260 h 260"/>
                    <a:gd name="T54" fmla="*/ 187 w 229"/>
                    <a:gd name="T55" fmla="*/ 239 h 260"/>
                    <a:gd name="T56" fmla="*/ 145 w 229"/>
                    <a:gd name="T57" fmla="*/ 203 h 260"/>
                    <a:gd name="T58" fmla="*/ 115 w 229"/>
                    <a:gd name="T59" fmla="*/ 154 h 260"/>
                    <a:gd name="T60" fmla="*/ 103 w 229"/>
                    <a:gd name="T61" fmla="*/ 1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9" h="260">
                      <a:moveTo>
                        <a:pt x="103" y="135"/>
                      </a:moveTo>
                      <a:cubicBezTo>
                        <a:pt x="100" y="135"/>
                        <a:pt x="102" y="130"/>
                        <a:pt x="100" y="127"/>
                      </a:cubicBezTo>
                      <a:cubicBezTo>
                        <a:pt x="100" y="126"/>
                        <a:pt x="90" y="125"/>
                        <a:pt x="88" y="123"/>
                      </a:cubicBezTo>
                      <a:cubicBezTo>
                        <a:pt x="84" y="121"/>
                        <a:pt x="79" y="102"/>
                        <a:pt x="78" y="96"/>
                      </a:cubicBezTo>
                      <a:cubicBezTo>
                        <a:pt x="72" y="77"/>
                        <a:pt x="55" y="80"/>
                        <a:pt x="50" y="69"/>
                      </a:cubicBezTo>
                      <a:cubicBezTo>
                        <a:pt x="45" y="60"/>
                        <a:pt x="43" y="55"/>
                        <a:pt x="38" y="45"/>
                      </a:cubicBezTo>
                      <a:cubicBezTo>
                        <a:pt x="35" y="38"/>
                        <a:pt x="28" y="40"/>
                        <a:pt x="21" y="38"/>
                      </a:cubicBezTo>
                      <a:cubicBezTo>
                        <a:pt x="15" y="37"/>
                        <a:pt x="3" y="15"/>
                        <a:pt x="0" y="7"/>
                      </a:cubicBezTo>
                      <a:cubicBezTo>
                        <a:pt x="0" y="0"/>
                        <a:pt x="0" y="0"/>
                        <a:pt x="0" y="0"/>
                      </a:cubicBezTo>
                      <a:cubicBezTo>
                        <a:pt x="2" y="0"/>
                        <a:pt x="3" y="0"/>
                        <a:pt x="5" y="0"/>
                      </a:cubicBezTo>
                      <a:cubicBezTo>
                        <a:pt x="12" y="0"/>
                        <a:pt x="14" y="4"/>
                        <a:pt x="20" y="7"/>
                      </a:cubicBezTo>
                      <a:cubicBezTo>
                        <a:pt x="45" y="7"/>
                        <a:pt x="45" y="7"/>
                        <a:pt x="45" y="7"/>
                      </a:cubicBezTo>
                      <a:cubicBezTo>
                        <a:pt x="62" y="13"/>
                        <a:pt x="67" y="25"/>
                        <a:pt x="73" y="38"/>
                      </a:cubicBezTo>
                      <a:cubicBezTo>
                        <a:pt x="75" y="42"/>
                        <a:pt x="78" y="41"/>
                        <a:pt x="81" y="42"/>
                      </a:cubicBezTo>
                      <a:cubicBezTo>
                        <a:pt x="93" y="45"/>
                        <a:pt x="98" y="55"/>
                        <a:pt x="106" y="63"/>
                      </a:cubicBezTo>
                      <a:cubicBezTo>
                        <a:pt x="120" y="78"/>
                        <a:pt x="128" y="88"/>
                        <a:pt x="150" y="96"/>
                      </a:cubicBezTo>
                      <a:cubicBezTo>
                        <a:pt x="161" y="100"/>
                        <a:pt x="174" y="104"/>
                        <a:pt x="174" y="115"/>
                      </a:cubicBezTo>
                      <a:cubicBezTo>
                        <a:pt x="174" y="116"/>
                        <a:pt x="172" y="119"/>
                        <a:pt x="172" y="119"/>
                      </a:cubicBezTo>
                      <a:cubicBezTo>
                        <a:pt x="174" y="119"/>
                        <a:pt x="176" y="119"/>
                        <a:pt x="178" y="119"/>
                      </a:cubicBezTo>
                      <a:cubicBezTo>
                        <a:pt x="181" y="119"/>
                        <a:pt x="184" y="123"/>
                        <a:pt x="185" y="127"/>
                      </a:cubicBezTo>
                      <a:cubicBezTo>
                        <a:pt x="182" y="135"/>
                        <a:pt x="182" y="135"/>
                        <a:pt x="182" y="135"/>
                      </a:cubicBezTo>
                      <a:cubicBezTo>
                        <a:pt x="182" y="145"/>
                        <a:pt x="188" y="147"/>
                        <a:pt x="196" y="147"/>
                      </a:cubicBezTo>
                      <a:cubicBezTo>
                        <a:pt x="196" y="164"/>
                        <a:pt x="206" y="169"/>
                        <a:pt x="214" y="177"/>
                      </a:cubicBezTo>
                      <a:cubicBezTo>
                        <a:pt x="218" y="182"/>
                        <a:pt x="229" y="185"/>
                        <a:pt x="229" y="193"/>
                      </a:cubicBezTo>
                      <a:cubicBezTo>
                        <a:pt x="229" y="203"/>
                        <a:pt x="229" y="209"/>
                        <a:pt x="229" y="227"/>
                      </a:cubicBezTo>
                      <a:cubicBezTo>
                        <a:pt x="221" y="230"/>
                        <a:pt x="225" y="241"/>
                        <a:pt x="225" y="249"/>
                      </a:cubicBezTo>
                      <a:cubicBezTo>
                        <a:pt x="225" y="258"/>
                        <a:pt x="210" y="260"/>
                        <a:pt x="205" y="260"/>
                      </a:cubicBezTo>
                      <a:cubicBezTo>
                        <a:pt x="201" y="260"/>
                        <a:pt x="187" y="239"/>
                        <a:pt x="187" y="239"/>
                      </a:cubicBezTo>
                      <a:cubicBezTo>
                        <a:pt x="172" y="224"/>
                        <a:pt x="159" y="217"/>
                        <a:pt x="145" y="203"/>
                      </a:cubicBezTo>
                      <a:cubicBezTo>
                        <a:pt x="130" y="187"/>
                        <a:pt x="124" y="173"/>
                        <a:pt x="115" y="154"/>
                      </a:cubicBezTo>
                      <a:cubicBezTo>
                        <a:pt x="114" y="150"/>
                        <a:pt x="105" y="135"/>
                        <a:pt x="103" y="135"/>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8" name="Freeform 17">
                  <a:extLst>
                    <a:ext uri="{FF2B5EF4-FFF2-40B4-BE49-F238E27FC236}">
                      <a16:creationId xmlns:a16="http://schemas.microsoft.com/office/drawing/2014/main" id="{5570E060-FB00-4FE3-848B-DAD4E003F2D8}"/>
                    </a:ext>
                  </a:extLst>
                </p:cNvPr>
                <p:cNvSpPr>
                  <a:spLocks/>
                </p:cNvSpPr>
                <p:nvPr/>
              </p:nvSpPr>
              <p:spPr bwMode="auto">
                <a:xfrm>
                  <a:off x="8501085" y="4041507"/>
                  <a:ext cx="250992" cy="290781"/>
                </a:xfrm>
                <a:custGeom>
                  <a:avLst/>
                  <a:gdLst>
                    <a:gd name="T0" fmla="*/ 63 w 219"/>
                    <a:gd name="T1" fmla="*/ 235 h 254"/>
                    <a:gd name="T2" fmla="*/ 62 w 219"/>
                    <a:gd name="T3" fmla="*/ 223 h 254"/>
                    <a:gd name="T4" fmla="*/ 46 w 219"/>
                    <a:gd name="T5" fmla="*/ 227 h 254"/>
                    <a:gd name="T6" fmla="*/ 20 w 219"/>
                    <a:gd name="T7" fmla="*/ 183 h 254"/>
                    <a:gd name="T8" fmla="*/ 21 w 219"/>
                    <a:gd name="T9" fmla="*/ 179 h 254"/>
                    <a:gd name="T10" fmla="*/ 11 w 219"/>
                    <a:gd name="T11" fmla="*/ 174 h 254"/>
                    <a:gd name="T12" fmla="*/ 0 w 219"/>
                    <a:gd name="T13" fmla="*/ 141 h 254"/>
                    <a:gd name="T14" fmla="*/ 26 w 219"/>
                    <a:gd name="T15" fmla="*/ 133 h 254"/>
                    <a:gd name="T16" fmla="*/ 57 w 219"/>
                    <a:gd name="T17" fmla="*/ 97 h 254"/>
                    <a:gd name="T18" fmla="*/ 78 w 219"/>
                    <a:gd name="T19" fmla="*/ 90 h 254"/>
                    <a:gd name="T20" fmla="*/ 96 w 219"/>
                    <a:gd name="T21" fmla="*/ 74 h 254"/>
                    <a:gd name="T22" fmla="*/ 101 w 219"/>
                    <a:gd name="T23" fmla="*/ 64 h 254"/>
                    <a:gd name="T24" fmla="*/ 109 w 219"/>
                    <a:gd name="T25" fmla="*/ 58 h 254"/>
                    <a:gd name="T26" fmla="*/ 113 w 219"/>
                    <a:gd name="T27" fmla="*/ 52 h 254"/>
                    <a:gd name="T28" fmla="*/ 141 w 219"/>
                    <a:gd name="T29" fmla="*/ 42 h 254"/>
                    <a:gd name="T30" fmla="*/ 175 w 219"/>
                    <a:gd name="T31" fmla="*/ 0 h 254"/>
                    <a:gd name="T32" fmla="*/ 187 w 219"/>
                    <a:gd name="T33" fmla="*/ 19 h 254"/>
                    <a:gd name="T34" fmla="*/ 219 w 219"/>
                    <a:gd name="T35" fmla="*/ 42 h 254"/>
                    <a:gd name="T36" fmla="*/ 202 w 219"/>
                    <a:gd name="T37" fmla="*/ 52 h 254"/>
                    <a:gd name="T38" fmla="*/ 205 w 219"/>
                    <a:gd name="T39" fmla="*/ 56 h 254"/>
                    <a:gd name="T40" fmla="*/ 183 w 219"/>
                    <a:gd name="T41" fmla="*/ 67 h 254"/>
                    <a:gd name="T42" fmla="*/ 186 w 219"/>
                    <a:gd name="T43" fmla="*/ 74 h 254"/>
                    <a:gd name="T44" fmla="*/ 181 w 219"/>
                    <a:gd name="T45" fmla="*/ 80 h 254"/>
                    <a:gd name="T46" fmla="*/ 215 w 219"/>
                    <a:gd name="T47" fmla="*/ 132 h 254"/>
                    <a:gd name="T48" fmla="*/ 198 w 219"/>
                    <a:gd name="T49" fmla="*/ 140 h 254"/>
                    <a:gd name="T50" fmla="*/ 191 w 219"/>
                    <a:gd name="T51" fmla="*/ 141 h 254"/>
                    <a:gd name="T52" fmla="*/ 187 w 219"/>
                    <a:gd name="T53" fmla="*/ 149 h 254"/>
                    <a:gd name="T54" fmla="*/ 177 w 219"/>
                    <a:gd name="T55" fmla="*/ 185 h 254"/>
                    <a:gd name="T56" fmla="*/ 160 w 219"/>
                    <a:gd name="T57" fmla="*/ 203 h 254"/>
                    <a:gd name="T58" fmla="*/ 164 w 219"/>
                    <a:gd name="T59" fmla="*/ 214 h 254"/>
                    <a:gd name="T60" fmla="*/ 155 w 219"/>
                    <a:gd name="T61" fmla="*/ 241 h 254"/>
                    <a:gd name="T62" fmla="*/ 131 w 219"/>
                    <a:gd name="T63" fmla="*/ 254 h 254"/>
                    <a:gd name="T64" fmla="*/ 122 w 219"/>
                    <a:gd name="T65" fmla="*/ 243 h 254"/>
                    <a:gd name="T66" fmla="*/ 88 w 219"/>
                    <a:gd name="T67" fmla="*/ 230 h 254"/>
                    <a:gd name="T68" fmla="*/ 69 w 219"/>
                    <a:gd name="T69" fmla="*/ 239 h 254"/>
                    <a:gd name="T70" fmla="*/ 63 w 219"/>
                    <a:gd name="T71" fmla="*/ 23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9" h="254">
                      <a:moveTo>
                        <a:pt x="63" y="235"/>
                      </a:moveTo>
                      <a:cubicBezTo>
                        <a:pt x="62" y="235"/>
                        <a:pt x="63" y="226"/>
                        <a:pt x="62" y="223"/>
                      </a:cubicBezTo>
                      <a:cubicBezTo>
                        <a:pt x="56" y="222"/>
                        <a:pt x="52" y="227"/>
                        <a:pt x="46" y="227"/>
                      </a:cubicBezTo>
                      <a:cubicBezTo>
                        <a:pt x="18" y="227"/>
                        <a:pt x="30" y="199"/>
                        <a:pt x="20" y="183"/>
                      </a:cubicBezTo>
                      <a:cubicBezTo>
                        <a:pt x="20" y="182"/>
                        <a:pt x="21" y="180"/>
                        <a:pt x="21" y="179"/>
                      </a:cubicBezTo>
                      <a:cubicBezTo>
                        <a:pt x="19" y="175"/>
                        <a:pt x="15" y="175"/>
                        <a:pt x="11" y="174"/>
                      </a:cubicBezTo>
                      <a:cubicBezTo>
                        <a:pt x="7" y="174"/>
                        <a:pt x="0" y="145"/>
                        <a:pt x="0" y="141"/>
                      </a:cubicBezTo>
                      <a:cubicBezTo>
                        <a:pt x="0" y="128"/>
                        <a:pt x="16" y="133"/>
                        <a:pt x="26" y="133"/>
                      </a:cubicBezTo>
                      <a:cubicBezTo>
                        <a:pt x="50" y="133"/>
                        <a:pt x="47" y="108"/>
                        <a:pt x="57" y="97"/>
                      </a:cubicBezTo>
                      <a:cubicBezTo>
                        <a:pt x="63" y="92"/>
                        <a:pt x="70" y="92"/>
                        <a:pt x="78" y="90"/>
                      </a:cubicBezTo>
                      <a:cubicBezTo>
                        <a:pt x="90" y="88"/>
                        <a:pt x="90" y="80"/>
                        <a:pt x="96" y="74"/>
                      </a:cubicBezTo>
                      <a:cubicBezTo>
                        <a:pt x="93" y="70"/>
                        <a:pt x="101" y="64"/>
                        <a:pt x="101" y="64"/>
                      </a:cubicBezTo>
                      <a:cubicBezTo>
                        <a:pt x="106" y="62"/>
                        <a:pt x="105" y="60"/>
                        <a:pt x="109" y="58"/>
                      </a:cubicBezTo>
                      <a:cubicBezTo>
                        <a:pt x="111" y="58"/>
                        <a:pt x="112" y="54"/>
                        <a:pt x="113" y="52"/>
                      </a:cubicBezTo>
                      <a:cubicBezTo>
                        <a:pt x="120" y="45"/>
                        <a:pt x="138" y="49"/>
                        <a:pt x="141" y="42"/>
                      </a:cubicBezTo>
                      <a:cubicBezTo>
                        <a:pt x="147" y="30"/>
                        <a:pt x="163" y="0"/>
                        <a:pt x="175" y="0"/>
                      </a:cubicBezTo>
                      <a:cubicBezTo>
                        <a:pt x="188" y="0"/>
                        <a:pt x="187" y="8"/>
                        <a:pt x="187" y="19"/>
                      </a:cubicBezTo>
                      <a:cubicBezTo>
                        <a:pt x="187" y="36"/>
                        <a:pt x="219" y="27"/>
                        <a:pt x="219" y="42"/>
                      </a:cubicBezTo>
                      <a:cubicBezTo>
                        <a:pt x="219" y="50"/>
                        <a:pt x="202" y="45"/>
                        <a:pt x="202" y="52"/>
                      </a:cubicBezTo>
                      <a:cubicBezTo>
                        <a:pt x="202" y="54"/>
                        <a:pt x="203" y="56"/>
                        <a:pt x="205" y="56"/>
                      </a:cubicBezTo>
                      <a:cubicBezTo>
                        <a:pt x="203" y="58"/>
                        <a:pt x="183" y="67"/>
                        <a:pt x="183" y="67"/>
                      </a:cubicBezTo>
                      <a:cubicBezTo>
                        <a:pt x="184" y="70"/>
                        <a:pt x="185" y="72"/>
                        <a:pt x="186" y="74"/>
                      </a:cubicBezTo>
                      <a:cubicBezTo>
                        <a:pt x="184" y="75"/>
                        <a:pt x="181" y="77"/>
                        <a:pt x="181" y="80"/>
                      </a:cubicBezTo>
                      <a:cubicBezTo>
                        <a:pt x="181" y="92"/>
                        <a:pt x="201" y="132"/>
                        <a:pt x="215" y="132"/>
                      </a:cubicBezTo>
                      <a:cubicBezTo>
                        <a:pt x="212" y="143"/>
                        <a:pt x="206" y="140"/>
                        <a:pt x="198" y="140"/>
                      </a:cubicBezTo>
                      <a:cubicBezTo>
                        <a:pt x="196" y="140"/>
                        <a:pt x="193" y="140"/>
                        <a:pt x="191" y="141"/>
                      </a:cubicBezTo>
                      <a:cubicBezTo>
                        <a:pt x="187" y="149"/>
                        <a:pt x="187" y="149"/>
                        <a:pt x="187" y="149"/>
                      </a:cubicBezTo>
                      <a:cubicBezTo>
                        <a:pt x="183" y="167"/>
                        <a:pt x="177" y="171"/>
                        <a:pt x="177" y="185"/>
                      </a:cubicBezTo>
                      <a:cubicBezTo>
                        <a:pt x="168" y="186"/>
                        <a:pt x="160" y="198"/>
                        <a:pt x="160" y="203"/>
                      </a:cubicBezTo>
                      <a:cubicBezTo>
                        <a:pt x="160" y="209"/>
                        <a:pt x="164" y="210"/>
                        <a:pt x="164" y="214"/>
                      </a:cubicBezTo>
                      <a:cubicBezTo>
                        <a:pt x="164" y="221"/>
                        <a:pt x="155" y="232"/>
                        <a:pt x="155" y="241"/>
                      </a:cubicBezTo>
                      <a:cubicBezTo>
                        <a:pt x="143" y="244"/>
                        <a:pt x="141" y="254"/>
                        <a:pt x="131" y="254"/>
                      </a:cubicBezTo>
                      <a:cubicBezTo>
                        <a:pt x="124" y="254"/>
                        <a:pt x="122" y="248"/>
                        <a:pt x="122" y="243"/>
                      </a:cubicBezTo>
                      <a:cubicBezTo>
                        <a:pt x="109" y="240"/>
                        <a:pt x="101" y="230"/>
                        <a:pt x="88" y="230"/>
                      </a:cubicBezTo>
                      <a:cubicBezTo>
                        <a:pt x="82" y="230"/>
                        <a:pt x="78" y="239"/>
                        <a:pt x="69" y="239"/>
                      </a:cubicBezTo>
                      <a:cubicBezTo>
                        <a:pt x="67" y="239"/>
                        <a:pt x="66" y="235"/>
                        <a:pt x="63" y="235"/>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9" name="Freeform 18">
                  <a:extLst>
                    <a:ext uri="{FF2B5EF4-FFF2-40B4-BE49-F238E27FC236}">
                      <a16:creationId xmlns:a16="http://schemas.microsoft.com/office/drawing/2014/main" id="{C5A9BD28-254E-400E-A34A-95ED6B1E6E71}"/>
                    </a:ext>
                  </a:extLst>
                </p:cNvPr>
                <p:cNvSpPr>
                  <a:spLocks/>
                </p:cNvSpPr>
                <p:nvPr/>
              </p:nvSpPr>
              <p:spPr bwMode="auto">
                <a:xfrm>
                  <a:off x="8742895" y="4179245"/>
                  <a:ext cx="156105" cy="192834"/>
                </a:xfrm>
                <a:custGeom>
                  <a:avLst/>
                  <a:gdLst>
                    <a:gd name="T0" fmla="*/ 55 w 137"/>
                    <a:gd name="T1" fmla="*/ 61 h 168"/>
                    <a:gd name="T2" fmla="*/ 46 w 137"/>
                    <a:gd name="T3" fmla="*/ 69 h 168"/>
                    <a:gd name="T4" fmla="*/ 30 w 137"/>
                    <a:gd name="T5" fmla="*/ 42 h 168"/>
                    <a:gd name="T6" fmla="*/ 55 w 137"/>
                    <a:gd name="T7" fmla="*/ 30 h 168"/>
                    <a:gd name="T8" fmla="*/ 84 w 137"/>
                    <a:gd name="T9" fmla="*/ 26 h 168"/>
                    <a:gd name="T10" fmla="*/ 111 w 137"/>
                    <a:gd name="T11" fmla="*/ 32 h 168"/>
                    <a:gd name="T12" fmla="*/ 133 w 137"/>
                    <a:gd name="T13" fmla="*/ 7 h 168"/>
                    <a:gd name="T14" fmla="*/ 137 w 137"/>
                    <a:gd name="T15" fmla="*/ 0 h 168"/>
                    <a:gd name="T16" fmla="*/ 133 w 137"/>
                    <a:gd name="T17" fmla="*/ 0 h 168"/>
                    <a:gd name="T18" fmla="*/ 108 w 137"/>
                    <a:gd name="T19" fmla="*/ 19 h 168"/>
                    <a:gd name="T20" fmla="*/ 102 w 137"/>
                    <a:gd name="T21" fmla="*/ 19 h 168"/>
                    <a:gd name="T22" fmla="*/ 49 w 137"/>
                    <a:gd name="T23" fmla="*/ 9 h 168"/>
                    <a:gd name="T24" fmla="*/ 20 w 137"/>
                    <a:gd name="T25" fmla="*/ 54 h 168"/>
                    <a:gd name="T26" fmla="*/ 14 w 137"/>
                    <a:gd name="T27" fmla="*/ 66 h 168"/>
                    <a:gd name="T28" fmla="*/ 0 w 137"/>
                    <a:gd name="T29" fmla="*/ 109 h 168"/>
                    <a:gd name="T30" fmla="*/ 15 w 137"/>
                    <a:gd name="T31" fmla="*/ 119 h 168"/>
                    <a:gd name="T32" fmla="*/ 15 w 137"/>
                    <a:gd name="T33" fmla="*/ 158 h 168"/>
                    <a:gd name="T34" fmla="*/ 27 w 137"/>
                    <a:gd name="T35" fmla="*/ 168 h 168"/>
                    <a:gd name="T36" fmla="*/ 39 w 137"/>
                    <a:gd name="T37" fmla="*/ 136 h 168"/>
                    <a:gd name="T38" fmla="*/ 32 w 137"/>
                    <a:gd name="T39" fmla="*/ 110 h 168"/>
                    <a:gd name="T40" fmla="*/ 43 w 137"/>
                    <a:gd name="T41" fmla="*/ 100 h 168"/>
                    <a:gd name="T42" fmla="*/ 49 w 137"/>
                    <a:gd name="T43" fmla="*/ 100 h 168"/>
                    <a:gd name="T44" fmla="*/ 46 w 137"/>
                    <a:gd name="T45" fmla="*/ 117 h 168"/>
                    <a:gd name="T46" fmla="*/ 58 w 137"/>
                    <a:gd name="T47" fmla="*/ 142 h 168"/>
                    <a:gd name="T48" fmla="*/ 58 w 137"/>
                    <a:gd name="T49" fmla="*/ 149 h 168"/>
                    <a:gd name="T50" fmla="*/ 68 w 137"/>
                    <a:gd name="T51" fmla="*/ 149 h 168"/>
                    <a:gd name="T52" fmla="*/ 85 w 137"/>
                    <a:gd name="T53" fmla="*/ 132 h 168"/>
                    <a:gd name="T54" fmla="*/ 74 w 137"/>
                    <a:gd name="T55" fmla="*/ 118 h 168"/>
                    <a:gd name="T56" fmla="*/ 77 w 137"/>
                    <a:gd name="T57" fmla="*/ 113 h 168"/>
                    <a:gd name="T58" fmla="*/ 58 w 137"/>
                    <a:gd name="T59" fmla="*/ 80 h 168"/>
                    <a:gd name="T60" fmla="*/ 98 w 137"/>
                    <a:gd name="T61" fmla="*/ 57 h 168"/>
                    <a:gd name="T62" fmla="*/ 98 w 137"/>
                    <a:gd name="T63" fmla="*/ 50 h 168"/>
                    <a:gd name="T64" fmla="*/ 53 w 137"/>
                    <a:gd name="T65" fmla="*/ 65 h 168"/>
                    <a:gd name="T66" fmla="*/ 55 w 137"/>
                    <a:gd name="T67" fmla="*/ 6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7" h="168">
                      <a:moveTo>
                        <a:pt x="55" y="61"/>
                      </a:moveTo>
                      <a:cubicBezTo>
                        <a:pt x="51" y="65"/>
                        <a:pt x="51" y="69"/>
                        <a:pt x="46" y="69"/>
                      </a:cubicBezTo>
                      <a:cubicBezTo>
                        <a:pt x="35" y="69"/>
                        <a:pt x="30" y="54"/>
                        <a:pt x="30" y="42"/>
                      </a:cubicBezTo>
                      <a:cubicBezTo>
                        <a:pt x="30" y="26"/>
                        <a:pt x="42" y="30"/>
                        <a:pt x="55" y="30"/>
                      </a:cubicBezTo>
                      <a:cubicBezTo>
                        <a:pt x="68" y="30"/>
                        <a:pt x="73" y="26"/>
                        <a:pt x="84" y="26"/>
                      </a:cubicBezTo>
                      <a:cubicBezTo>
                        <a:pt x="94" y="26"/>
                        <a:pt x="101" y="32"/>
                        <a:pt x="111" y="32"/>
                      </a:cubicBezTo>
                      <a:cubicBezTo>
                        <a:pt x="126" y="32"/>
                        <a:pt x="131" y="19"/>
                        <a:pt x="133" y="7"/>
                      </a:cubicBezTo>
                      <a:cubicBezTo>
                        <a:pt x="136" y="7"/>
                        <a:pt x="136" y="3"/>
                        <a:pt x="137" y="0"/>
                      </a:cubicBezTo>
                      <a:cubicBezTo>
                        <a:pt x="133" y="0"/>
                        <a:pt x="133" y="0"/>
                        <a:pt x="133" y="0"/>
                      </a:cubicBezTo>
                      <a:cubicBezTo>
                        <a:pt x="123" y="7"/>
                        <a:pt x="113" y="14"/>
                        <a:pt x="108" y="19"/>
                      </a:cubicBezTo>
                      <a:cubicBezTo>
                        <a:pt x="102" y="19"/>
                        <a:pt x="102" y="19"/>
                        <a:pt x="102" y="19"/>
                      </a:cubicBezTo>
                      <a:cubicBezTo>
                        <a:pt x="49" y="9"/>
                        <a:pt x="49" y="9"/>
                        <a:pt x="49" y="9"/>
                      </a:cubicBezTo>
                      <a:cubicBezTo>
                        <a:pt x="30" y="9"/>
                        <a:pt x="20" y="35"/>
                        <a:pt x="20" y="54"/>
                      </a:cubicBezTo>
                      <a:cubicBezTo>
                        <a:pt x="20" y="59"/>
                        <a:pt x="14" y="63"/>
                        <a:pt x="14" y="66"/>
                      </a:cubicBezTo>
                      <a:cubicBezTo>
                        <a:pt x="8" y="84"/>
                        <a:pt x="0" y="92"/>
                        <a:pt x="0" y="109"/>
                      </a:cubicBezTo>
                      <a:cubicBezTo>
                        <a:pt x="0" y="119"/>
                        <a:pt x="11" y="119"/>
                        <a:pt x="15" y="119"/>
                      </a:cubicBezTo>
                      <a:cubicBezTo>
                        <a:pt x="15" y="132"/>
                        <a:pt x="15" y="149"/>
                        <a:pt x="15" y="158"/>
                      </a:cubicBezTo>
                      <a:cubicBezTo>
                        <a:pt x="15" y="162"/>
                        <a:pt x="21" y="168"/>
                        <a:pt x="27" y="168"/>
                      </a:cubicBezTo>
                      <a:cubicBezTo>
                        <a:pt x="36" y="168"/>
                        <a:pt x="39" y="140"/>
                        <a:pt x="39" y="136"/>
                      </a:cubicBezTo>
                      <a:cubicBezTo>
                        <a:pt x="39" y="126"/>
                        <a:pt x="32" y="120"/>
                        <a:pt x="32" y="110"/>
                      </a:cubicBezTo>
                      <a:cubicBezTo>
                        <a:pt x="32" y="104"/>
                        <a:pt x="38" y="100"/>
                        <a:pt x="43" y="100"/>
                      </a:cubicBezTo>
                      <a:cubicBezTo>
                        <a:pt x="45" y="100"/>
                        <a:pt x="47" y="101"/>
                        <a:pt x="49" y="100"/>
                      </a:cubicBezTo>
                      <a:cubicBezTo>
                        <a:pt x="46" y="117"/>
                        <a:pt x="46" y="117"/>
                        <a:pt x="46" y="117"/>
                      </a:cubicBezTo>
                      <a:cubicBezTo>
                        <a:pt x="46" y="127"/>
                        <a:pt x="58" y="131"/>
                        <a:pt x="58" y="142"/>
                      </a:cubicBezTo>
                      <a:cubicBezTo>
                        <a:pt x="58" y="144"/>
                        <a:pt x="59" y="146"/>
                        <a:pt x="58" y="149"/>
                      </a:cubicBezTo>
                      <a:cubicBezTo>
                        <a:pt x="68" y="149"/>
                        <a:pt x="68" y="149"/>
                        <a:pt x="68" y="149"/>
                      </a:cubicBezTo>
                      <a:cubicBezTo>
                        <a:pt x="68" y="140"/>
                        <a:pt x="85" y="141"/>
                        <a:pt x="85" y="132"/>
                      </a:cubicBezTo>
                      <a:cubicBezTo>
                        <a:pt x="82" y="131"/>
                        <a:pt x="74" y="123"/>
                        <a:pt x="74" y="118"/>
                      </a:cubicBezTo>
                      <a:cubicBezTo>
                        <a:pt x="74" y="116"/>
                        <a:pt x="76" y="115"/>
                        <a:pt x="77" y="113"/>
                      </a:cubicBezTo>
                      <a:cubicBezTo>
                        <a:pt x="73" y="111"/>
                        <a:pt x="58" y="82"/>
                        <a:pt x="58" y="80"/>
                      </a:cubicBezTo>
                      <a:cubicBezTo>
                        <a:pt x="79" y="80"/>
                        <a:pt x="81" y="62"/>
                        <a:pt x="98" y="57"/>
                      </a:cubicBezTo>
                      <a:cubicBezTo>
                        <a:pt x="98" y="50"/>
                        <a:pt x="98" y="50"/>
                        <a:pt x="98" y="50"/>
                      </a:cubicBezTo>
                      <a:cubicBezTo>
                        <a:pt x="94" y="49"/>
                        <a:pt x="54" y="62"/>
                        <a:pt x="53" y="65"/>
                      </a:cubicBezTo>
                      <a:lnTo>
                        <a:pt x="55" y="61"/>
                      </a:ln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0" name="Freeform 19">
                  <a:extLst>
                    <a:ext uri="{FF2B5EF4-FFF2-40B4-BE49-F238E27FC236}">
                      <a16:creationId xmlns:a16="http://schemas.microsoft.com/office/drawing/2014/main" id="{22C862B1-86E6-49A8-9B4D-474A0E318410}"/>
                    </a:ext>
                  </a:extLst>
                </p:cNvPr>
                <p:cNvSpPr>
                  <a:spLocks/>
                </p:cNvSpPr>
                <p:nvPr/>
              </p:nvSpPr>
              <p:spPr bwMode="auto">
                <a:xfrm>
                  <a:off x="8415381" y="4375139"/>
                  <a:ext cx="252522" cy="78052"/>
                </a:xfrm>
                <a:custGeom>
                  <a:avLst/>
                  <a:gdLst>
                    <a:gd name="T0" fmla="*/ 212 w 220"/>
                    <a:gd name="T1" fmla="*/ 65 h 68"/>
                    <a:gd name="T2" fmla="*/ 196 w 220"/>
                    <a:gd name="T3" fmla="*/ 60 h 68"/>
                    <a:gd name="T4" fmla="*/ 196 w 220"/>
                    <a:gd name="T5" fmla="*/ 68 h 68"/>
                    <a:gd name="T6" fmla="*/ 116 w 220"/>
                    <a:gd name="T7" fmla="*/ 56 h 68"/>
                    <a:gd name="T8" fmla="*/ 97 w 220"/>
                    <a:gd name="T9" fmla="*/ 45 h 68"/>
                    <a:gd name="T10" fmla="*/ 55 w 220"/>
                    <a:gd name="T11" fmla="*/ 40 h 68"/>
                    <a:gd name="T12" fmla="*/ 25 w 220"/>
                    <a:gd name="T13" fmla="*/ 36 h 68"/>
                    <a:gd name="T14" fmla="*/ 0 w 220"/>
                    <a:gd name="T15" fmla="*/ 18 h 68"/>
                    <a:gd name="T16" fmla="*/ 19 w 220"/>
                    <a:gd name="T17" fmla="*/ 2 h 68"/>
                    <a:gd name="T18" fmla="*/ 25 w 220"/>
                    <a:gd name="T19" fmla="*/ 5 h 68"/>
                    <a:gd name="T20" fmla="*/ 37 w 220"/>
                    <a:gd name="T21" fmla="*/ 0 h 68"/>
                    <a:gd name="T22" fmla="*/ 94 w 220"/>
                    <a:gd name="T23" fmla="*/ 26 h 68"/>
                    <a:gd name="T24" fmla="*/ 117 w 220"/>
                    <a:gd name="T25" fmla="*/ 14 h 68"/>
                    <a:gd name="T26" fmla="*/ 151 w 220"/>
                    <a:gd name="T27" fmla="*/ 28 h 68"/>
                    <a:gd name="T28" fmla="*/ 174 w 220"/>
                    <a:gd name="T29" fmla="*/ 25 h 68"/>
                    <a:gd name="T30" fmla="*/ 180 w 220"/>
                    <a:gd name="T31" fmla="*/ 25 h 68"/>
                    <a:gd name="T32" fmla="*/ 152 w 220"/>
                    <a:gd name="T33" fmla="*/ 30 h 68"/>
                    <a:gd name="T34" fmla="*/ 184 w 220"/>
                    <a:gd name="T35" fmla="*/ 41 h 68"/>
                    <a:gd name="T36" fmla="*/ 190 w 220"/>
                    <a:gd name="T37" fmla="*/ 48 h 68"/>
                    <a:gd name="T38" fmla="*/ 208 w 220"/>
                    <a:gd name="T39" fmla="*/ 49 h 68"/>
                    <a:gd name="T40" fmla="*/ 220 w 220"/>
                    <a:gd name="T41" fmla="*/ 57 h 68"/>
                    <a:gd name="T42" fmla="*/ 212 w 220"/>
                    <a:gd name="T43"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0" h="68">
                      <a:moveTo>
                        <a:pt x="212" y="65"/>
                      </a:moveTo>
                      <a:cubicBezTo>
                        <a:pt x="204" y="65"/>
                        <a:pt x="205" y="60"/>
                        <a:pt x="196" y="60"/>
                      </a:cubicBezTo>
                      <a:cubicBezTo>
                        <a:pt x="194" y="60"/>
                        <a:pt x="195" y="65"/>
                        <a:pt x="196" y="68"/>
                      </a:cubicBezTo>
                      <a:cubicBezTo>
                        <a:pt x="171" y="57"/>
                        <a:pt x="145" y="56"/>
                        <a:pt x="116" y="56"/>
                      </a:cubicBezTo>
                      <a:cubicBezTo>
                        <a:pt x="107" y="56"/>
                        <a:pt x="104" y="45"/>
                        <a:pt x="97" y="45"/>
                      </a:cubicBezTo>
                      <a:cubicBezTo>
                        <a:pt x="82" y="45"/>
                        <a:pt x="70" y="45"/>
                        <a:pt x="55" y="40"/>
                      </a:cubicBezTo>
                      <a:cubicBezTo>
                        <a:pt x="44" y="36"/>
                        <a:pt x="32" y="44"/>
                        <a:pt x="25" y="36"/>
                      </a:cubicBezTo>
                      <a:cubicBezTo>
                        <a:pt x="17" y="28"/>
                        <a:pt x="11" y="18"/>
                        <a:pt x="0" y="18"/>
                      </a:cubicBezTo>
                      <a:cubicBezTo>
                        <a:pt x="0" y="16"/>
                        <a:pt x="14" y="2"/>
                        <a:pt x="19" y="2"/>
                      </a:cubicBezTo>
                      <a:cubicBezTo>
                        <a:pt x="21" y="2"/>
                        <a:pt x="22" y="5"/>
                        <a:pt x="25" y="5"/>
                      </a:cubicBezTo>
                      <a:cubicBezTo>
                        <a:pt x="29" y="5"/>
                        <a:pt x="32" y="0"/>
                        <a:pt x="37" y="0"/>
                      </a:cubicBezTo>
                      <a:cubicBezTo>
                        <a:pt x="60" y="0"/>
                        <a:pt x="69" y="26"/>
                        <a:pt x="94" y="26"/>
                      </a:cubicBezTo>
                      <a:cubicBezTo>
                        <a:pt x="106" y="26"/>
                        <a:pt x="108" y="14"/>
                        <a:pt x="117" y="14"/>
                      </a:cubicBezTo>
                      <a:cubicBezTo>
                        <a:pt x="132" y="14"/>
                        <a:pt x="138" y="28"/>
                        <a:pt x="151" y="28"/>
                      </a:cubicBezTo>
                      <a:cubicBezTo>
                        <a:pt x="174" y="25"/>
                        <a:pt x="174" y="25"/>
                        <a:pt x="174" y="25"/>
                      </a:cubicBezTo>
                      <a:cubicBezTo>
                        <a:pt x="180" y="25"/>
                        <a:pt x="180" y="25"/>
                        <a:pt x="180" y="25"/>
                      </a:cubicBezTo>
                      <a:cubicBezTo>
                        <a:pt x="179" y="29"/>
                        <a:pt x="153" y="31"/>
                        <a:pt x="152" y="30"/>
                      </a:cubicBezTo>
                      <a:cubicBezTo>
                        <a:pt x="160" y="39"/>
                        <a:pt x="170" y="41"/>
                        <a:pt x="184" y="41"/>
                      </a:cubicBezTo>
                      <a:cubicBezTo>
                        <a:pt x="188" y="41"/>
                        <a:pt x="188" y="46"/>
                        <a:pt x="190" y="48"/>
                      </a:cubicBezTo>
                      <a:cubicBezTo>
                        <a:pt x="195" y="53"/>
                        <a:pt x="201" y="47"/>
                        <a:pt x="208" y="49"/>
                      </a:cubicBezTo>
                      <a:cubicBezTo>
                        <a:pt x="215" y="52"/>
                        <a:pt x="215" y="54"/>
                        <a:pt x="220" y="57"/>
                      </a:cubicBezTo>
                      <a:cubicBezTo>
                        <a:pt x="219" y="60"/>
                        <a:pt x="213" y="65"/>
                        <a:pt x="212" y="65"/>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1" name="Freeform 20">
                  <a:extLst>
                    <a:ext uri="{FF2B5EF4-FFF2-40B4-BE49-F238E27FC236}">
                      <a16:creationId xmlns:a16="http://schemas.microsoft.com/office/drawing/2014/main" id="{1874A9B6-9286-4CEA-92BE-09816093F23C}"/>
                    </a:ext>
                  </a:extLst>
                </p:cNvPr>
                <p:cNvSpPr>
                  <a:spLocks/>
                </p:cNvSpPr>
                <p:nvPr/>
              </p:nvSpPr>
              <p:spPr bwMode="auto">
                <a:xfrm>
                  <a:off x="8771973" y="4436356"/>
                  <a:ext cx="74992" cy="19896"/>
                </a:xfrm>
                <a:custGeom>
                  <a:avLst/>
                  <a:gdLst>
                    <a:gd name="T0" fmla="*/ 44 w 66"/>
                    <a:gd name="T1" fmla="*/ 16 h 17"/>
                    <a:gd name="T2" fmla="*/ 17 w 66"/>
                    <a:gd name="T3" fmla="*/ 16 h 17"/>
                    <a:gd name="T4" fmla="*/ 0 w 66"/>
                    <a:gd name="T5" fmla="*/ 8 h 17"/>
                    <a:gd name="T6" fmla="*/ 14 w 66"/>
                    <a:gd name="T7" fmla="*/ 3 h 17"/>
                    <a:gd name="T8" fmla="*/ 44 w 66"/>
                    <a:gd name="T9" fmla="*/ 8 h 17"/>
                    <a:gd name="T10" fmla="*/ 66 w 66"/>
                    <a:gd name="T11" fmla="*/ 0 h 17"/>
                    <a:gd name="T12" fmla="*/ 44 w 66"/>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66" h="17">
                      <a:moveTo>
                        <a:pt x="44" y="16"/>
                      </a:moveTo>
                      <a:cubicBezTo>
                        <a:pt x="33" y="16"/>
                        <a:pt x="23" y="16"/>
                        <a:pt x="17" y="16"/>
                      </a:cubicBezTo>
                      <a:cubicBezTo>
                        <a:pt x="11" y="16"/>
                        <a:pt x="0" y="17"/>
                        <a:pt x="0" y="8"/>
                      </a:cubicBezTo>
                      <a:cubicBezTo>
                        <a:pt x="0" y="2"/>
                        <a:pt x="8" y="3"/>
                        <a:pt x="14" y="3"/>
                      </a:cubicBezTo>
                      <a:cubicBezTo>
                        <a:pt x="27" y="3"/>
                        <a:pt x="33" y="8"/>
                        <a:pt x="44" y="8"/>
                      </a:cubicBezTo>
                      <a:cubicBezTo>
                        <a:pt x="55" y="8"/>
                        <a:pt x="59" y="3"/>
                        <a:pt x="66" y="0"/>
                      </a:cubicBezTo>
                      <a:cubicBezTo>
                        <a:pt x="61" y="11"/>
                        <a:pt x="54" y="13"/>
                        <a:pt x="44" y="16"/>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2" name="Freeform 21">
                  <a:extLst>
                    <a:ext uri="{FF2B5EF4-FFF2-40B4-BE49-F238E27FC236}">
                      <a16:creationId xmlns:a16="http://schemas.microsoft.com/office/drawing/2014/main" id="{C0810161-D28E-4B42-81BD-05817D3BBD60}"/>
                    </a:ext>
                  </a:extLst>
                </p:cNvPr>
                <p:cNvSpPr>
                  <a:spLocks/>
                </p:cNvSpPr>
                <p:nvPr/>
              </p:nvSpPr>
              <p:spPr bwMode="auto">
                <a:xfrm>
                  <a:off x="8695451" y="4440947"/>
                  <a:ext cx="53565" cy="18365"/>
                </a:xfrm>
                <a:custGeom>
                  <a:avLst/>
                  <a:gdLst>
                    <a:gd name="T0" fmla="*/ 46 w 46"/>
                    <a:gd name="T1" fmla="*/ 12 h 17"/>
                    <a:gd name="T2" fmla="*/ 39 w 46"/>
                    <a:gd name="T3" fmla="*/ 12 h 17"/>
                    <a:gd name="T4" fmla="*/ 33 w 46"/>
                    <a:gd name="T5" fmla="*/ 9 h 17"/>
                    <a:gd name="T6" fmla="*/ 15 w 46"/>
                    <a:gd name="T7" fmla="*/ 17 h 17"/>
                    <a:gd name="T8" fmla="*/ 0 w 46"/>
                    <a:gd name="T9" fmla="*/ 12 h 17"/>
                    <a:gd name="T10" fmla="*/ 13 w 46"/>
                    <a:gd name="T11" fmla="*/ 4 h 17"/>
                    <a:gd name="T12" fmla="*/ 27 w 46"/>
                    <a:gd name="T13" fmla="*/ 7 h 17"/>
                    <a:gd name="T14" fmla="*/ 28 w 46"/>
                    <a:gd name="T15" fmla="*/ 0 h 17"/>
                    <a:gd name="T16" fmla="*/ 46 w 46"/>
                    <a:gd name="T17" fmla="*/ 0 h 17"/>
                    <a:gd name="T18" fmla="*/ 46 w 46"/>
                    <a:gd name="T19"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17">
                      <a:moveTo>
                        <a:pt x="46" y="12"/>
                      </a:moveTo>
                      <a:cubicBezTo>
                        <a:pt x="39" y="12"/>
                        <a:pt x="39" y="12"/>
                        <a:pt x="39" y="12"/>
                      </a:cubicBezTo>
                      <a:cubicBezTo>
                        <a:pt x="33" y="9"/>
                        <a:pt x="33" y="9"/>
                        <a:pt x="33" y="9"/>
                      </a:cubicBezTo>
                      <a:cubicBezTo>
                        <a:pt x="26" y="12"/>
                        <a:pt x="23" y="17"/>
                        <a:pt x="15" y="17"/>
                      </a:cubicBezTo>
                      <a:cubicBezTo>
                        <a:pt x="9" y="17"/>
                        <a:pt x="0" y="15"/>
                        <a:pt x="0" y="12"/>
                      </a:cubicBezTo>
                      <a:cubicBezTo>
                        <a:pt x="0" y="3"/>
                        <a:pt x="6" y="4"/>
                        <a:pt x="13" y="4"/>
                      </a:cubicBezTo>
                      <a:cubicBezTo>
                        <a:pt x="20" y="4"/>
                        <a:pt x="24" y="5"/>
                        <a:pt x="27" y="7"/>
                      </a:cubicBezTo>
                      <a:cubicBezTo>
                        <a:pt x="27" y="4"/>
                        <a:pt x="28" y="3"/>
                        <a:pt x="28" y="0"/>
                      </a:cubicBezTo>
                      <a:cubicBezTo>
                        <a:pt x="46" y="0"/>
                        <a:pt x="46" y="0"/>
                        <a:pt x="46" y="0"/>
                      </a:cubicBezTo>
                      <a:cubicBezTo>
                        <a:pt x="46" y="7"/>
                        <a:pt x="45" y="11"/>
                        <a:pt x="46" y="12"/>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3" name="Freeform 22">
                  <a:extLst>
                    <a:ext uri="{FF2B5EF4-FFF2-40B4-BE49-F238E27FC236}">
                      <a16:creationId xmlns:a16="http://schemas.microsoft.com/office/drawing/2014/main" id="{21284ED6-80FD-44A2-9560-F907EEEBA87B}"/>
                    </a:ext>
                  </a:extLst>
                </p:cNvPr>
                <p:cNvSpPr>
                  <a:spLocks/>
                </p:cNvSpPr>
                <p:nvPr/>
              </p:nvSpPr>
              <p:spPr bwMode="auto">
                <a:xfrm>
                  <a:off x="8752077" y="4463904"/>
                  <a:ext cx="38261" cy="30608"/>
                </a:xfrm>
                <a:custGeom>
                  <a:avLst/>
                  <a:gdLst>
                    <a:gd name="T0" fmla="*/ 24 w 34"/>
                    <a:gd name="T1" fmla="*/ 26 h 26"/>
                    <a:gd name="T2" fmla="*/ 20 w 34"/>
                    <a:gd name="T3" fmla="*/ 15 h 26"/>
                    <a:gd name="T4" fmla="*/ 0 w 34"/>
                    <a:gd name="T5" fmla="*/ 6 h 26"/>
                    <a:gd name="T6" fmla="*/ 15 w 34"/>
                    <a:gd name="T7" fmla="*/ 2 h 26"/>
                    <a:gd name="T8" fmla="*/ 22 w 34"/>
                    <a:gd name="T9" fmla="*/ 2 h 26"/>
                    <a:gd name="T10" fmla="*/ 34 w 34"/>
                    <a:gd name="T11" fmla="*/ 20 h 26"/>
                    <a:gd name="T12" fmla="*/ 28 w 34"/>
                    <a:gd name="T13" fmla="*/ 26 h 26"/>
                    <a:gd name="T14" fmla="*/ 24 w 34"/>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6">
                      <a:moveTo>
                        <a:pt x="24" y="26"/>
                      </a:moveTo>
                      <a:cubicBezTo>
                        <a:pt x="21" y="26"/>
                        <a:pt x="20" y="18"/>
                        <a:pt x="20" y="15"/>
                      </a:cubicBezTo>
                      <a:cubicBezTo>
                        <a:pt x="12" y="15"/>
                        <a:pt x="0" y="14"/>
                        <a:pt x="0" y="6"/>
                      </a:cubicBezTo>
                      <a:cubicBezTo>
                        <a:pt x="0" y="0"/>
                        <a:pt x="9" y="2"/>
                        <a:pt x="15" y="2"/>
                      </a:cubicBezTo>
                      <a:cubicBezTo>
                        <a:pt x="17" y="2"/>
                        <a:pt x="20" y="2"/>
                        <a:pt x="22" y="2"/>
                      </a:cubicBezTo>
                      <a:cubicBezTo>
                        <a:pt x="22" y="13"/>
                        <a:pt x="34" y="10"/>
                        <a:pt x="34" y="20"/>
                      </a:cubicBezTo>
                      <a:cubicBezTo>
                        <a:pt x="34" y="22"/>
                        <a:pt x="30" y="26"/>
                        <a:pt x="28" y="26"/>
                      </a:cubicBezTo>
                      <a:cubicBezTo>
                        <a:pt x="27" y="26"/>
                        <a:pt x="25" y="26"/>
                        <a:pt x="24" y="26"/>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4" name="Freeform 23">
                  <a:extLst>
                    <a:ext uri="{FF2B5EF4-FFF2-40B4-BE49-F238E27FC236}">
                      <a16:creationId xmlns:a16="http://schemas.microsoft.com/office/drawing/2014/main" id="{82E2A458-3927-4690-9E93-5416413DE32B}"/>
                    </a:ext>
                  </a:extLst>
                </p:cNvPr>
                <p:cNvSpPr>
                  <a:spLocks/>
                </p:cNvSpPr>
                <p:nvPr/>
              </p:nvSpPr>
              <p:spPr bwMode="auto">
                <a:xfrm>
                  <a:off x="8677086" y="4440947"/>
                  <a:ext cx="13774" cy="13774"/>
                </a:xfrm>
                <a:custGeom>
                  <a:avLst/>
                  <a:gdLst>
                    <a:gd name="T0" fmla="*/ 0 w 13"/>
                    <a:gd name="T1" fmla="*/ 0 h 13"/>
                    <a:gd name="T2" fmla="*/ 6 w 13"/>
                    <a:gd name="T3" fmla="*/ 0 h 13"/>
                    <a:gd name="T4" fmla="*/ 13 w 13"/>
                    <a:gd name="T5" fmla="*/ 5 h 13"/>
                    <a:gd name="T6" fmla="*/ 6 w 13"/>
                    <a:gd name="T7" fmla="*/ 13 h 13"/>
                    <a:gd name="T8" fmla="*/ 0 w 13"/>
                    <a:gd name="T9" fmla="*/ 8 h 13"/>
                    <a:gd name="T10" fmla="*/ 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0" y="0"/>
                      </a:moveTo>
                      <a:cubicBezTo>
                        <a:pt x="2" y="0"/>
                        <a:pt x="4" y="0"/>
                        <a:pt x="6" y="0"/>
                      </a:cubicBezTo>
                      <a:cubicBezTo>
                        <a:pt x="10" y="0"/>
                        <a:pt x="10" y="4"/>
                        <a:pt x="13" y="5"/>
                      </a:cubicBezTo>
                      <a:cubicBezTo>
                        <a:pt x="13" y="10"/>
                        <a:pt x="9" y="13"/>
                        <a:pt x="6" y="13"/>
                      </a:cubicBezTo>
                      <a:cubicBezTo>
                        <a:pt x="3" y="13"/>
                        <a:pt x="0" y="10"/>
                        <a:pt x="0" y="8"/>
                      </a:cubicBezTo>
                      <a:cubicBezTo>
                        <a:pt x="0" y="5"/>
                        <a:pt x="0" y="2"/>
                        <a:pt x="0" y="0"/>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5" name="Freeform 24">
                  <a:extLst>
                    <a:ext uri="{FF2B5EF4-FFF2-40B4-BE49-F238E27FC236}">
                      <a16:creationId xmlns:a16="http://schemas.microsoft.com/office/drawing/2014/main" id="{4D9D9B2E-9578-4267-BB7A-51847865D279}"/>
                    </a:ext>
                  </a:extLst>
                </p:cNvPr>
                <p:cNvSpPr>
                  <a:spLocks/>
                </p:cNvSpPr>
                <p:nvPr/>
              </p:nvSpPr>
              <p:spPr bwMode="auto">
                <a:xfrm>
                  <a:off x="8860739" y="4440947"/>
                  <a:ext cx="88765" cy="55095"/>
                </a:xfrm>
                <a:custGeom>
                  <a:avLst/>
                  <a:gdLst>
                    <a:gd name="T0" fmla="*/ 33 w 77"/>
                    <a:gd name="T1" fmla="*/ 23 h 47"/>
                    <a:gd name="T2" fmla="*/ 30 w 77"/>
                    <a:gd name="T3" fmla="*/ 34 h 47"/>
                    <a:gd name="T4" fmla="*/ 5 w 77"/>
                    <a:gd name="T5" fmla="*/ 47 h 47"/>
                    <a:gd name="T6" fmla="*/ 0 w 77"/>
                    <a:gd name="T7" fmla="*/ 40 h 47"/>
                    <a:gd name="T8" fmla="*/ 26 w 77"/>
                    <a:gd name="T9" fmla="*/ 18 h 47"/>
                    <a:gd name="T10" fmla="*/ 30 w 77"/>
                    <a:gd name="T11" fmla="*/ 11 h 47"/>
                    <a:gd name="T12" fmla="*/ 77 w 77"/>
                    <a:gd name="T13" fmla="*/ 5 h 47"/>
                    <a:gd name="T14" fmla="*/ 33 w 77"/>
                    <a:gd name="T15" fmla="*/ 23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47">
                      <a:moveTo>
                        <a:pt x="33" y="23"/>
                      </a:moveTo>
                      <a:cubicBezTo>
                        <a:pt x="29" y="23"/>
                        <a:pt x="33" y="31"/>
                        <a:pt x="30" y="34"/>
                      </a:cubicBezTo>
                      <a:cubicBezTo>
                        <a:pt x="26" y="38"/>
                        <a:pt x="14" y="47"/>
                        <a:pt x="5" y="47"/>
                      </a:cubicBezTo>
                      <a:cubicBezTo>
                        <a:pt x="2" y="47"/>
                        <a:pt x="0" y="43"/>
                        <a:pt x="0" y="40"/>
                      </a:cubicBezTo>
                      <a:cubicBezTo>
                        <a:pt x="0" y="22"/>
                        <a:pt x="14" y="22"/>
                        <a:pt x="26" y="18"/>
                      </a:cubicBezTo>
                      <a:cubicBezTo>
                        <a:pt x="28" y="18"/>
                        <a:pt x="28" y="13"/>
                        <a:pt x="30" y="11"/>
                      </a:cubicBezTo>
                      <a:cubicBezTo>
                        <a:pt x="37" y="3"/>
                        <a:pt x="70" y="0"/>
                        <a:pt x="77" y="5"/>
                      </a:cubicBezTo>
                      <a:cubicBezTo>
                        <a:pt x="70" y="17"/>
                        <a:pt x="45" y="23"/>
                        <a:pt x="33" y="23"/>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6" name="Freeform 25">
                  <a:extLst>
                    <a:ext uri="{FF2B5EF4-FFF2-40B4-BE49-F238E27FC236}">
                      <a16:creationId xmlns:a16="http://schemas.microsoft.com/office/drawing/2014/main" id="{CF4BD6E4-32FD-492C-8E7F-8CEA59B97946}"/>
                    </a:ext>
                  </a:extLst>
                </p:cNvPr>
                <p:cNvSpPr>
                  <a:spLocks/>
                </p:cNvSpPr>
                <p:nvPr/>
              </p:nvSpPr>
              <p:spPr bwMode="auto">
                <a:xfrm>
                  <a:off x="9119383" y="4367487"/>
                  <a:ext cx="18365" cy="36730"/>
                </a:xfrm>
                <a:custGeom>
                  <a:avLst/>
                  <a:gdLst>
                    <a:gd name="T0" fmla="*/ 13 w 16"/>
                    <a:gd name="T1" fmla="*/ 0 h 33"/>
                    <a:gd name="T2" fmla="*/ 16 w 16"/>
                    <a:gd name="T3" fmla="*/ 9 h 33"/>
                    <a:gd name="T4" fmla="*/ 10 w 16"/>
                    <a:gd name="T5" fmla="*/ 17 h 33"/>
                    <a:gd name="T6" fmla="*/ 5 w 16"/>
                    <a:gd name="T7" fmla="*/ 33 h 33"/>
                    <a:gd name="T8" fmla="*/ 0 w 16"/>
                    <a:gd name="T9" fmla="*/ 27 h 33"/>
                    <a:gd name="T10" fmla="*/ 8 w 16"/>
                    <a:gd name="T11" fmla="*/ 14 h 33"/>
                    <a:gd name="T12" fmla="*/ 13 w 16"/>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6" h="33">
                      <a:moveTo>
                        <a:pt x="13" y="0"/>
                      </a:moveTo>
                      <a:cubicBezTo>
                        <a:pt x="14" y="6"/>
                        <a:pt x="16" y="3"/>
                        <a:pt x="16" y="9"/>
                      </a:cubicBezTo>
                      <a:cubicBezTo>
                        <a:pt x="16" y="14"/>
                        <a:pt x="13" y="17"/>
                        <a:pt x="10" y="17"/>
                      </a:cubicBezTo>
                      <a:cubicBezTo>
                        <a:pt x="10" y="25"/>
                        <a:pt x="11" y="33"/>
                        <a:pt x="5" y="33"/>
                      </a:cubicBezTo>
                      <a:cubicBezTo>
                        <a:pt x="3" y="33"/>
                        <a:pt x="0" y="29"/>
                        <a:pt x="0" y="27"/>
                      </a:cubicBezTo>
                      <a:cubicBezTo>
                        <a:pt x="0" y="19"/>
                        <a:pt x="8" y="18"/>
                        <a:pt x="8" y="14"/>
                      </a:cubicBezTo>
                      <a:cubicBezTo>
                        <a:pt x="8" y="8"/>
                        <a:pt x="7" y="1"/>
                        <a:pt x="13" y="0"/>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7" name="Freeform 26">
                  <a:extLst>
                    <a:ext uri="{FF2B5EF4-FFF2-40B4-BE49-F238E27FC236}">
                      <a16:creationId xmlns:a16="http://schemas.microsoft.com/office/drawing/2014/main" id="{0BE7C716-8F5D-49F2-8CF8-49171BCE9728}"/>
                    </a:ext>
                  </a:extLst>
                </p:cNvPr>
                <p:cNvSpPr>
                  <a:spLocks/>
                </p:cNvSpPr>
                <p:nvPr/>
              </p:nvSpPr>
              <p:spPr bwMode="auto">
                <a:xfrm>
                  <a:off x="8923487" y="4297088"/>
                  <a:ext cx="24487" cy="27548"/>
                </a:xfrm>
                <a:custGeom>
                  <a:avLst/>
                  <a:gdLst>
                    <a:gd name="T0" fmla="*/ 21 w 21"/>
                    <a:gd name="T1" fmla="*/ 14 h 24"/>
                    <a:gd name="T2" fmla="*/ 13 w 21"/>
                    <a:gd name="T3" fmla="*/ 24 h 24"/>
                    <a:gd name="T4" fmla="*/ 0 w 21"/>
                    <a:gd name="T5" fmla="*/ 9 h 24"/>
                    <a:gd name="T6" fmla="*/ 21 w 21"/>
                    <a:gd name="T7" fmla="*/ 14 h 24"/>
                  </a:gdLst>
                  <a:ahLst/>
                  <a:cxnLst>
                    <a:cxn ang="0">
                      <a:pos x="T0" y="T1"/>
                    </a:cxn>
                    <a:cxn ang="0">
                      <a:pos x="T2" y="T3"/>
                    </a:cxn>
                    <a:cxn ang="0">
                      <a:pos x="T4" y="T5"/>
                    </a:cxn>
                    <a:cxn ang="0">
                      <a:pos x="T6" y="T7"/>
                    </a:cxn>
                  </a:cxnLst>
                  <a:rect l="0" t="0" r="r" b="b"/>
                  <a:pathLst>
                    <a:path w="21" h="24">
                      <a:moveTo>
                        <a:pt x="21" y="14"/>
                      </a:moveTo>
                      <a:cubicBezTo>
                        <a:pt x="21" y="16"/>
                        <a:pt x="15" y="24"/>
                        <a:pt x="13" y="24"/>
                      </a:cubicBezTo>
                      <a:cubicBezTo>
                        <a:pt x="9" y="24"/>
                        <a:pt x="0" y="16"/>
                        <a:pt x="0" y="9"/>
                      </a:cubicBezTo>
                      <a:cubicBezTo>
                        <a:pt x="0" y="0"/>
                        <a:pt x="21" y="6"/>
                        <a:pt x="21" y="14"/>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8" name="Freeform 27">
                  <a:extLst>
                    <a:ext uri="{FF2B5EF4-FFF2-40B4-BE49-F238E27FC236}">
                      <a16:creationId xmlns:a16="http://schemas.microsoft.com/office/drawing/2014/main" id="{3531BD72-23D6-4F32-A498-D4D1CBC88B10}"/>
                    </a:ext>
                  </a:extLst>
                </p:cNvPr>
                <p:cNvSpPr>
                  <a:spLocks/>
                </p:cNvSpPr>
                <p:nvPr/>
              </p:nvSpPr>
              <p:spPr bwMode="auto">
                <a:xfrm>
                  <a:off x="8967869" y="4300148"/>
                  <a:ext cx="71931" cy="19896"/>
                </a:xfrm>
                <a:custGeom>
                  <a:avLst/>
                  <a:gdLst>
                    <a:gd name="T0" fmla="*/ 53 w 62"/>
                    <a:gd name="T1" fmla="*/ 3 h 18"/>
                    <a:gd name="T2" fmla="*/ 62 w 62"/>
                    <a:gd name="T3" fmla="*/ 17 h 18"/>
                    <a:gd name="T4" fmla="*/ 57 w 62"/>
                    <a:gd name="T5" fmla="*/ 18 h 18"/>
                    <a:gd name="T6" fmla="*/ 31 w 62"/>
                    <a:gd name="T7" fmla="*/ 10 h 18"/>
                    <a:gd name="T8" fmla="*/ 13 w 62"/>
                    <a:gd name="T9" fmla="*/ 10 h 18"/>
                    <a:gd name="T10" fmla="*/ 0 w 62"/>
                    <a:gd name="T11" fmla="*/ 7 h 18"/>
                    <a:gd name="T12" fmla="*/ 5 w 62"/>
                    <a:gd name="T13" fmla="*/ 0 h 18"/>
                    <a:gd name="T14" fmla="*/ 39 w 62"/>
                    <a:gd name="T15" fmla="*/ 0 h 18"/>
                    <a:gd name="T16" fmla="*/ 51 w 62"/>
                    <a:gd name="T17" fmla="*/ 3 h 18"/>
                    <a:gd name="T18" fmla="*/ 53 w 62"/>
                    <a:gd name="T19"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18">
                      <a:moveTo>
                        <a:pt x="53" y="3"/>
                      </a:moveTo>
                      <a:cubicBezTo>
                        <a:pt x="54" y="9"/>
                        <a:pt x="62" y="10"/>
                        <a:pt x="62" y="17"/>
                      </a:cubicBezTo>
                      <a:cubicBezTo>
                        <a:pt x="62" y="18"/>
                        <a:pt x="59" y="18"/>
                        <a:pt x="57" y="18"/>
                      </a:cubicBezTo>
                      <a:cubicBezTo>
                        <a:pt x="47" y="18"/>
                        <a:pt x="42" y="10"/>
                        <a:pt x="31" y="10"/>
                      </a:cubicBezTo>
                      <a:cubicBezTo>
                        <a:pt x="23" y="10"/>
                        <a:pt x="20" y="10"/>
                        <a:pt x="13" y="10"/>
                      </a:cubicBezTo>
                      <a:cubicBezTo>
                        <a:pt x="10" y="10"/>
                        <a:pt x="0" y="7"/>
                        <a:pt x="0" y="7"/>
                      </a:cubicBezTo>
                      <a:cubicBezTo>
                        <a:pt x="0" y="3"/>
                        <a:pt x="4" y="2"/>
                        <a:pt x="5" y="0"/>
                      </a:cubicBezTo>
                      <a:cubicBezTo>
                        <a:pt x="39" y="0"/>
                        <a:pt x="39" y="0"/>
                        <a:pt x="39" y="0"/>
                      </a:cubicBezTo>
                      <a:cubicBezTo>
                        <a:pt x="41" y="6"/>
                        <a:pt x="46" y="3"/>
                        <a:pt x="51" y="3"/>
                      </a:cubicBezTo>
                      <a:lnTo>
                        <a:pt x="53" y="3"/>
                      </a:ln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9" name="Freeform 28">
                  <a:extLst>
                    <a:ext uri="{FF2B5EF4-FFF2-40B4-BE49-F238E27FC236}">
                      <a16:creationId xmlns:a16="http://schemas.microsoft.com/office/drawing/2014/main" id="{DD304B2A-C244-4611-92B2-127F6289839E}"/>
                    </a:ext>
                  </a:extLst>
                </p:cNvPr>
                <p:cNvSpPr>
                  <a:spLocks/>
                </p:cNvSpPr>
                <p:nvPr/>
              </p:nvSpPr>
              <p:spPr bwMode="auto">
                <a:xfrm>
                  <a:off x="8957156" y="4163941"/>
                  <a:ext cx="30609" cy="71930"/>
                </a:xfrm>
                <a:custGeom>
                  <a:avLst/>
                  <a:gdLst>
                    <a:gd name="T0" fmla="*/ 8 w 27"/>
                    <a:gd name="T1" fmla="*/ 50 h 63"/>
                    <a:gd name="T2" fmla="*/ 8 w 27"/>
                    <a:gd name="T3" fmla="*/ 44 h 63"/>
                    <a:gd name="T4" fmla="*/ 25 w 27"/>
                    <a:gd name="T5" fmla="*/ 43 h 63"/>
                    <a:gd name="T6" fmla="*/ 19 w 27"/>
                    <a:gd name="T7" fmla="*/ 31 h 63"/>
                    <a:gd name="T8" fmla="*/ 27 w 27"/>
                    <a:gd name="T9" fmla="*/ 21 h 63"/>
                    <a:gd name="T10" fmla="*/ 7 w 27"/>
                    <a:gd name="T11" fmla="*/ 0 h 63"/>
                    <a:gd name="T12" fmla="*/ 0 w 27"/>
                    <a:gd name="T13" fmla="*/ 16 h 63"/>
                    <a:gd name="T14" fmla="*/ 6 w 27"/>
                    <a:gd name="T15" fmla="*/ 38 h 63"/>
                    <a:gd name="T16" fmla="*/ 6 w 27"/>
                    <a:gd name="T17" fmla="*/ 48 h 63"/>
                    <a:gd name="T18" fmla="*/ 16 w 27"/>
                    <a:gd name="T19" fmla="*/ 63 h 63"/>
                    <a:gd name="T20" fmla="*/ 8 w 27"/>
                    <a:gd name="T21" fmla="*/ 5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63">
                      <a:moveTo>
                        <a:pt x="8" y="50"/>
                      </a:moveTo>
                      <a:cubicBezTo>
                        <a:pt x="8" y="44"/>
                        <a:pt x="8" y="44"/>
                        <a:pt x="8" y="44"/>
                      </a:cubicBezTo>
                      <a:cubicBezTo>
                        <a:pt x="14" y="44"/>
                        <a:pt x="22" y="44"/>
                        <a:pt x="25" y="43"/>
                      </a:cubicBezTo>
                      <a:cubicBezTo>
                        <a:pt x="24" y="36"/>
                        <a:pt x="19" y="35"/>
                        <a:pt x="19" y="31"/>
                      </a:cubicBezTo>
                      <a:cubicBezTo>
                        <a:pt x="19" y="26"/>
                        <a:pt x="27" y="25"/>
                        <a:pt x="27" y="21"/>
                      </a:cubicBezTo>
                      <a:cubicBezTo>
                        <a:pt x="14" y="17"/>
                        <a:pt x="8" y="11"/>
                        <a:pt x="7" y="0"/>
                      </a:cubicBezTo>
                      <a:cubicBezTo>
                        <a:pt x="1" y="3"/>
                        <a:pt x="0" y="9"/>
                        <a:pt x="0" y="16"/>
                      </a:cubicBezTo>
                      <a:cubicBezTo>
                        <a:pt x="0" y="26"/>
                        <a:pt x="6" y="29"/>
                        <a:pt x="6" y="38"/>
                      </a:cubicBezTo>
                      <a:cubicBezTo>
                        <a:pt x="6" y="46"/>
                        <a:pt x="6" y="44"/>
                        <a:pt x="6" y="48"/>
                      </a:cubicBezTo>
                      <a:cubicBezTo>
                        <a:pt x="6" y="53"/>
                        <a:pt x="8" y="63"/>
                        <a:pt x="16" y="63"/>
                      </a:cubicBezTo>
                      <a:cubicBezTo>
                        <a:pt x="12" y="58"/>
                        <a:pt x="11" y="55"/>
                        <a:pt x="8" y="50"/>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0" name="Freeform 29">
                  <a:extLst>
                    <a:ext uri="{FF2B5EF4-FFF2-40B4-BE49-F238E27FC236}">
                      <a16:creationId xmlns:a16="http://schemas.microsoft.com/office/drawing/2014/main" id="{5D7CD4F2-2D64-480B-9546-1E24FC8217D1}"/>
                    </a:ext>
                  </a:extLst>
                </p:cNvPr>
                <p:cNvSpPr>
                  <a:spLocks/>
                </p:cNvSpPr>
                <p:nvPr/>
              </p:nvSpPr>
              <p:spPr bwMode="auto">
                <a:xfrm>
                  <a:off x="9479036" y="4330757"/>
                  <a:ext cx="97948" cy="59687"/>
                </a:xfrm>
                <a:custGeom>
                  <a:avLst/>
                  <a:gdLst>
                    <a:gd name="T0" fmla="*/ 22 w 85"/>
                    <a:gd name="T1" fmla="*/ 48 h 52"/>
                    <a:gd name="T2" fmla="*/ 0 w 85"/>
                    <a:gd name="T3" fmla="*/ 32 h 52"/>
                    <a:gd name="T4" fmla="*/ 23 w 85"/>
                    <a:gd name="T5" fmla="*/ 32 h 52"/>
                    <a:gd name="T6" fmla="*/ 32 w 85"/>
                    <a:gd name="T7" fmla="*/ 30 h 52"/>
                    <a:gd name="T8" fmla="*/ 61 w 85"/>
                    <a:gd name="T9" fmla="*/ 23 h 52"/>
                    <a:gd name="T10" fmla="*/ 78 w 85"/>
                    <a:gd name="T11" fmla="*/ 0 h 52"/>
                    <a:gd name="T12" fmla="*/ 85 w 85"/>
                    <a:gd name="T13" fmla="*/ 12 h 52"/>
                    <a:gd name="T14" fmla="*/ 69 w 85"/>
                    <a:gd name="T15" fmla="*/ 40 h 52"/>
                    <a:gd name="T16" fmla="*/ 32 w 85"/>
                    <a:gd name="T17" fmla="*/ 52 h 52"/>
                    <a:gd name="T18" fmla="*/ 19 w 85"/>
                    <a:gd name="T19" fmla="*/ 44 h 52"/>
                    <a:gd name="T20" fmla="*/ 22 w 85"/>
                    <a:gd name="T21"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52">
                      <a:moveTo>
                        <a:pt x="22" y="48"/>
                      </a:moveTo>
                      <a:cubicBezTo>
                        <a:pt x="16" y="40"/>
                        <a:pt x="3" y="42"/>
                        <a:pt x="0" y="32"/>
                      </a:cubicBezTo>
                      <a:cubicBezTo>
                        <a:pt x="23" y="32"/>
                        <a:pt x="23" y="32"/>
                        <a:pt x="23" y="32"/>
                      </a:cubicBezTo>
                      <a:cubicBezTo>
                        <a:pt x="25" y="33"/>
                        <a:pt x="32" y="30"/>
                        <a:pt x="32" y="30"/>
                      </a:cubicBezTo>
                      <a:cubicBezTo>
                        <a:pt x="43" y="26"/>
                        <a:pt x="54" y="26"/>
                        <a:pt x="61" y="23"/>
                      </a:cubicBezTo>
                      <a:cubicBezTo>
                        <a:pt x="72" y="18"/>
                        <a:pt x="67" y="0"/>
                        <a:pt x="78" y="0"/>
                      </a:cubicBezTo>
                      <a:cubicBezTo>
                        <a:pt x="82" y="0"/>
                        <a:pt x="85" y="7"/>
                        <a:pt x="85" y="12"/>
                      </a:cubicBezTo>
                      <a:cubicBezTo>
                        <a:pt x="85" y="29"/>
                        <a:pt x="69" y="26"/>
                        <a:pt x="69" y="40"/>
                      </a:cubicBezTo>
                      <a:cubicBezTo>
                        <a:pt x="55" y="43"/>
                        <a:pt x="48" y="52"/>
                        <a:pt x="32" y="52"/>
                      </a:cubicBezTo>
                      <a:cubicBezTo>
                        <a:pt x="29" y="52"/>
                        <a:pt x="19" y="46"/>
                        <a:pt x="19" y="44"/>
                      </a:cubicBezTo>
                      <a:lnTo>
                        <a:pt x="22" y="48"/>
                      </a:ln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1" name="Freeform 30">
                  <a:extLst>
                    <a:ext uri="{FF2B5EF4-FFF2-40B4-BE49-F238E27FC236}">
                      <a16:creationId xmlns:a16="http://schemas.microsoft.com/office/drawing/2014/main" id="{0319332D-4485-4449-ABF8-D591887D9907}"/>
                    </a:ext>
                  </a:extLst>
                </p:cNvPr>
                <p:cNvSpPr>
                  <a:spLocks/>
                </p:cNvSpPr>
                <p:nvPr/>
              </p:nvSpPr>
              <p:spPr bwMode="auto">
                <a:xfrm>
                  <a:off x="9038270" y="4229749"/>
                  <a:ext cx="501984" cy="272416"/>
                </a:xfrm>
                <a:custGeom>
                  <a:avLst/>
                  <a:gdLst>
                    <a:gd name="T0" fmla="*/ 219 w 439"/>
                    <a:gd name="T1" fmla="*/ 49 h 238"/>
                    <a:gd name="T2" fmla="*/ 274 w 439"/>
                    <a:gd name="T3" fmla="*/ 69 h 238"/>
                    <a:gd name="T4" fmla="*/ 297 w 439"/>
                    <a:gd name="T5" fmla="*/ 80 h 238"/>
                    <a:gd name="T6" fmla="*/ 307 w 439"/>
                    <a:gd name="T7" fmla="*/ 88 h 238"/>
                    <a:gd name="T8" fmla="*/ 349 w 439"/>
                    <a:gd name="T9" fmla="*/ 127 h 238"/>
                    <a:gd name="T10" fmla="*/ 372 w 439"/>
                    <a:gd name="T11" fmla="*/ 140 h 238"/>
                    <a:gd name="T12" fmla="*/ 358 w 439"/>
                    <a:gd name="T13" fmla="*/ 153 h 238"/>
                    <a:gd name="T14" fmla="*/ 372 w 439"/>
                    <a:gd name="T15" fmla="*/ 172 h 238"/>
                    <a:gd name="T16" fmla="*/ 384 w 439"/>
                    <a:gd name="T17" fmla="*/ 195 h 238"/>
                    <a:gd name="T18" fmla="*/ 401 w 439"/>
                    <a:gd name="T19" fmla="*/ 203 h 238"/>
                    <a:gd name="T20" fmla="*/ 407 w 439"/>
                    <a:gd name="T21" fmla="*/ 211 h 238"/>
                    <a:gd name="T22" fmla="*/ 416 w 439"/>
                    <a:gd name="T23" fmla="*/ 213 h 238"/>
                    <a:gd name="T24" fmla="*/ 424 w 439"/>
                    <a:gd name="T25" fmla="*/ 223 h 238"/>
                    <a:gd name="T26" fmla="*/ 439 w 439"/>
                    <a:gd name="T27" fmla="*/ 226 h 238"/>
                    <a:gd name="T28" fmla="*/ 429 w 439"/>
                    <a:gd name="T29" fmla="*/ 238 h 238"/>
                    <a:gd name="T30" fmla="*/ 424 w 439"/>
                    <a:gd name="T31" fmla="*/ 238 h 238"/>
                    <a:gd name="T32" fmla="*/ 410 w 439"/>
                    <a:gd name="T33" fmla="*/ 229 h 238"/>
                    <a:gd name="T34" fmla="*/ 390 w 439"/>
                    <a:gd name="T35" fmla="*/ 229 h 238"/>
                    <a:gd name="T36" fmla="*/ 362 w 439"/>
                    <a:gd name="T37" fmla="*/ 209 h 238"/>
                    <a:gd name="T38" fmla="*/ 354 w 439"/>
                    <a:gd name="T39" fmla="*/ 203 h 238"/>
                    <a:gd name="T40" fmla="*/ 300 w 439"/>
                    <a:gd name="T41" fmla="*/ 165 h 238"/>
                    <a:gd name="T42" fmla="*/ 272 w 439"/>
                    <a:gd name="T43" fmla="*/ 184 h 238"/>
                    <a:gd name="T44" fmla="*/ 268 w 439"/>
                    <a:gd name="T45" fmla="*/ 203 h 238"/>
                    <a:gd name="T46" fmla="*/ 240 w 439"/>
                    <a:gd name="T47" fmla="*/ 203 h 238"/>
                    <a:gd name="T48" fmla="*/ 195 w 439"/>
                    <a:gd name="T49" fmla="*/ 179 h 238"/>
                    <a:gd name="T50" fmla="*/ 184 w 439"/>
                    <a:gd name="T51" fmla="*/ 184 h 238"/>
                    <a:gd name="T52" fmla="*/ 168 w 439"/>
                    <a:gd name="T53" fmla="*/ 184 h 238"/>
                    <a:gd name="T54" fmla="*/ 155 w 439"/>
                    <a:gd name="T55" fmla="*/ 177 h 238"/>
                    <a:gd name="T56" fmla="*/ 174 w 439"/>
                    <a:gd name="T57" fmla="*/ 161 h 238"/>
                    <a:gd name="T58" fmla="*/ 165 w 439"/>
                    <a:gd name="T59" fmla="*/ 127 h 238"/>
                    <a:gd name="T60" fmla="*/ 133 w 439"/>
                    <a:gd name="T61" fmla="*/ 105 h 238"/>
                    <a:gd name="T62" fmla="*/ 92 w 439"/>
                    <a:gd name="T63" fmla="*/ 97 h 238"/>
                    <a:gd name="T64" fmla="*/ 64 w 439"/>
                    <a:gd name="T65" fmla="*/ 80 h 238"/>
                    <a:gd name="T66" fmla="*/ 64 w 439"/>
                    <a:gd name="T67" fmla="*/ 73 h 238"/>
                    <a:gd name="T68" fmla="*/ 52 w 439"/>
                    <a:gd name="T69" fmla="*/ 87 h 238"/>
                    <a:gd name="T70" fmla="*/ 45 w 439"/>
                    <a:gd name="T71" fmla="*/ 85 h 238"/>
                    <a:gd name="T72" fmla="*/ 41 w 439"/>
                    <a:gd name="T73" fmla="*/ 67 h 238"/>
                    <a:gd name="T74" fmla="*/ 27 w 439"/>
                    <a:gd name="T75" fmla="*/ 58 h 238"/>
                    <a:gd name="T76" fmla="*/ 66 w 439"/>
                    <a:gd name="T77" fmla="*/ 44 h 238"/>
                    <a:gd name="T78" fmla="*/ 61 w 439"/>
                    <a:gd name="T79" fmla="*/ 44 h 238"/>
                    <a:gd name="T80" fmla="*/ 39 w 439"/>
                    <a:gd name="T81" fmla="*/ 48 h 238"/>
                    <a:gd name="T82" fmla="*/ 28 w 439"/>
                    <a:gd name="T83" fmla="*/ 45 h 238"/>
                    <a:gd name="T84" fmla="*/ 24 w 439"/>
                    <a:gd name="T85" fmla="*/ 38 h 238"/>
                    <a:gd name="T86" fmla="*/ 0 w 439"/>
                    <a:gd name="T87" fmla="*/ 21 h 238"/>
                    <a:gd name="T88" fmla="*/ 11 w 439"/>
                    <a:gd name="T89" fmla="*/ 13 h 238"/>
                    <a:gd name="T90" fmla="*/ 39 w 439"/>
                    <a:gd name="T91" fmla="*/ 0 h 238"/>
                    <a:gd name="T92" fmla="*/ 75 w 439"/>
                    <a:gd name="T93" fmla="*/ 16 h 238"/>
                    <a:gd name="T94" fmla="*/ 75 w 439"/>
                    <a:gd name="T95" fmla="*/ 44 h 238"/>
                    <a:gd name="T96" fmla="*/ 87 w 439"/>
                    <a:gd name="T97" fmla="*/ 52 h 238"/>
                    <a:gd name="T98" fmla="*/ 102 w 439"/>
                    <a:gd name="T99" fmla="*/ 67 h 238"/>
                    <a:gd name="T100" fmla="*/ 115 w 439"/>
                    <a:gd name="T101" fmla="*/ 54 h 238"/>
                    <a:gd name="T102" fmla="*/ 134 w 439"/>
                    <a:gd name="T103" fmla="*/ 44 h 238"/>
                    <a:gd name="T104" fmla="*/ 159 w 439"/>
                    <a:gd name="T105" fmla="*/ 25 h 238"/>
                    <a:gd name="T106" fmla="*/ 168 w 439"/>
                    <a:gd name="T107" fmla="*/ 29 h 238"/>
                    <a:gd name="T108" fmla="*/ 187 w 439"/>
                    <a:gd name="T109" fmla="*/ 44 h 238"/>
                    <a:gd name="T110" fmla="*/ 208 w 439"/>
                    <a:gd name="T111" fmla="*/ 44 h 238"/>
                    <a:gd name="T112" fmla="*/ 223 w 439"/>
                    <a:gd name="T113" fmla="*/ 52 h 238"/>
                    <a:gd name="T114" fmla="*/ 223 w 439"/>
                    <a:gd name="T115" fmla="*/ 53 h 238"/>
                    <a:gd name="T116" fmla="*/ 219 w 439"/>
                    <a:gd name="T117" fmla="*/ 49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9" h="238">
                      <a:moveTo>
                        <a:pt x="219" y="49"/>
                      </a:moveTo>
                      <a:cubicBezTo>
                        <a:pt x="228" y="59"/>
                        <a:pt x="255" y="69"/>
                        <a:pt x="274" y="69"/>
                      </a:cubicBezTo>
                      <a:cubicBezTo>
                        <a:pt x="284" y="69"/>
                        <a:pt x="288" y="80"/>
                        <a:pt x="297" y="80"/>
                      </a:cubicBezTo>
                      <a:cubicBezTo>
                        <a:pt x="297" y="87"/>
                        <a:pt x="303" y="87"/>
                        <a:pt x="307" y="88"/>
                      </a:cubicBezTo>
                      <a:cubicBezTo>
                        <a:pt x="331" y="96"/>
                        <a:pt x="330" y="118"/>
                        <a:pt x="349" y="127"/>
                      </a:cubicBezTo>
                      <a:cubicBezTo>
                        <a:pt x="356" y="131"/>
                        <a:pt x="372" y="122"/>
                        <a:pt x="372" y="140"/>
                      </a:cubicBezTo>
                      <a:cubicBezTo>
                        <a:pt x="372" y="149"/>
                        <a:pt x="358" y="145"/>
                        <a:pt x="358" y="153"/>
                      </a:cubicBezTo>
                      <a:cubicBezTo>
                        <a:pt x="358" y="157"/>
                        <a:pt x="371" y="170"/>
                        <a:pt x="372" y="172"/>
                      </a:cubicBezTo>
                      <a:cubicBezTo>
                        <a:pt x="380" y="180"/>
                        <a:pt x="378" y="185"/>
                        <a:pt x="384" y="195"/>
                      </a:cubicBezTo>
                      <a:cubicBezTo>
                        <a:pt x="386" y="199"/>
                        <a:pt x="396" y="203"/>
                        <a:pt x="401" y="203"/>
                      </a:cubicBezTo>
                      <a:cubicBezTo>
                        <a:pt x="403" y="203"/>
                        <a:pt x="405" y="208"/>
                        <a:pt x="407" y="211"/>
                      </a:cubicBezTo>
                      <a:cubicBezTo>
                        <a:pt x="408" y="215"/>
                        <a:pt x="413" y="212"/>
                        <a:pt x="416" y="213"/>
                      </a:cubicBezTo>
                      <a:cubicBezTo>
                        <a:pt x="421" y="215"/>
                        <a:pt x="422" y="219"/>
                        <a:pt x="424" y="223"/>
                      </a:cubicBezTo>
                      <a:cubicBezTo>
                        <a:pt x="425" y="227"/>
                        <a:pt x="436" y="225"/>
                        <a:pt x="439" y="226"/>
                      </a:cubicBezTo>
                      <a:cubicBezTo>
                        <a:pt x="434" y="229"/>
                        <a:pt x="429" y="233"/>
                        <a:pt x="429" y="238"/>
                      </a:cubicBezTo>
                      <a:cubicBezTo>
                        <a:pt x="427" y="238"/>
                        <a:pt x="426" y="238"/>
                        <a:pt x="424" y="238"/>
                      </a:cubicBezTo>
                      <a:cubicBezTo>
                        <a:pt x="423" y="238"/>
                        <a:pt x="411" y="231"/>
                        <a:pt x="410" y="229"/>
                      </a:cubicBezTo>
                      <a:cubicBezTo>
                        <a:pt x="390" y="229"/>
                        <a:pt x="390" y="229"/>
                        <a:pt x="390" y="229"/>
                      </a:cubicBezTo>
                      <a:cubicBezTo>
                        <a:pt x="379" y="227"/>
                        <a:pt x="362" y="218"/>
                        <a:pt x="362" y="209"/>
                      </a:cubicBezTo>
                      <a:cubicBezTo>
                        <a:pt x="362" y="206"/>
                        <a:pt x="355" y="204"/>
                        <a:pt x="354" y="203"/>
                      </a:cubicBezTo>
                      <a:cubicBezTo>
                        <a:pt x="339" y="187"/>
                        <a:pt x="325" y="165"/>
                        <a:pt x="300" y="165"/>
                      </a:cubicBezTo>
                      <a:cubicBezTo>
                        <a:pt x="281" y="165"/>
                        <a:pt x="283" y="179"/>
                        <a:pt x="272" y="184"/>
                      </a:cubicBezTo>
                      <a:cubicBezTo>
                        <a:pt x="275" y="195"/>
                        <a:pt x="268" y="198"/>
                        <a:pt x="268" y="203"/>
                      </a:cubicBezTo>
                      <a:cubicBezTo>
                        <a:pt x="251" y="203"/>
                        <a:pt x="248" y="203"/>
                        <a:pt x="240" y="203"/>
                      </a:cubicBezTo>
                      <a:cubicBezTo>
                        <a:pt x="220" y="203"/>
                        <a:pt x="215" y="179"/>
                        <a:pt x="195" y="179"/>
                      </a:cubicBezTo>
                      <a:cubicBezTo>
                        <a:pt x="192" y="179"/>
                        <a:pt x="184" y="180"/>
                        <a:pt x="184" y="184"/>
                      </a:cubicBezTo>
                      <a:cubicBezTo>
                        <a:pt x="168" y="184"/>
                        <a:pt x="168" y="184"/>
                        <a:pt x="168" y="184"/>
                      </a:cubicBezTo>
                      <a:cubicBezTo>
                        <a:pt x="162" y="184"/>
                        <a:pt x="155" y="184"/>
                        <a:pt x="155" y="177"/>
                      </a:cubicBezTo>
                      <a:cubicBezTo>
                        <a:pt x="155" y="168"/>
                        <a:pt x="170" y="164"/>
                        <a:pt x="174" y="161"/>
                      </a:cubicBezTo>
                      <a:cubicBezTo>
                        <a:pt x="164" y="150"/>
                        <a:pt x="168" y="139"/>
                        <a:pt x="165" y="127"/>
                      </a:cubicBezTo>
                      <a:cubicBezTo>
                        <a:pt x="162" y="118"/>
                        <a:pt x="140" y="109"/>
                        <a:pt x="133" y="105"/>
                      </a:cubicBezTo>
                      <a:cubicBezTo>
                        <a:pt x="124" y="101"/>
                        <a:pt x="104" y="97"/>
                        <a:pt x="92" y="97"/>
                      </a:cubicBezTo>
                      <a:cubicBezTo>
                        <a:pt x="81" y="97"/>
                        <a:pt x="76" y="76"/>
                        <a:pt x="64" y="80"/>
                      </a:cubicBezTo>
                      <a:cubicBezTo>
                        <a:pt x="64" y="73"/>
                        <a:pt x="64" y="73"/>
                        <a:pt x="64" y="73"/>
                      </a:cubicBezTo>
                      <a:cubicBezTo>
                        <a:pt x="62" y="79"/>
                        <a:pt x="59" y="87"/>
                        <a:pt x="52" y="87"/>
                      </a:cubicBezTo>
                      <a:cubicBezTo>
                        <a:pt x="50" y="87"/>
                        <a:pt x="46" y="87"/>
                        <a:pt x="45" y="85"/>
                      </a:cubicBezTo>
                      <a:cubicBezTo>
                        <a:pt x="41" y="77"/>
                        <a:pt x="45" y="74"/>
                        <a:pt x="41" y="67"/>
                      </a:cubicBezTo>
                      <a:cubicBezTo>
                        <a:pt x="37" y="61"/>
                        <a:pt x="29" y="64"/>
                        <a:pt x="27" y="58"/>
                      </a:cubicBezTo>
                      <a:cubicBezTo>
                        <a:pt x="38" y="52"/>
                        <a:pt x="61" y="54"/>
                        <a:pt x="66" y="44"/>
                      </a:cubicBezTo>
                      <a:cubicBezTo>
                        <a:pt x="61" y="44"/>
                        <a:pt x="61" y="44"/>
                        <a:pt x="61" y="44"/>
                      </a:cubicBezTo>
                      <a:cubicBezTo>
                        <a:pt x="52" y="47"/>
                        <a:pt x="47" y="48"/>
                        <a:pt x="39" y="48"/>
                      </a:cubicBezTo>
                      <a:cubicBezTo>
                        <a:pt x="35" y="48"/>
                        <a:pt x="32" y="46"/>
                        <a:pt x="28" y="45"/>
                      </a:cubicBezTo>
                      <a:cubicBezTo>
                        <a:pt x="26" y="44"/>
                        <a:pt x="24" y="40"/>
                        <a:pt x="24" y="38"/>
                      </a:cubicBezTo>
                      <a:cubicBezTo>
                        <a:pt x="18" y="27"/>
                        <a:pt x="0" y="32"/>
                        <a:pt x="0" y="21"/>
                      </a:cubicBezTo>
                      <a:cubicBezTo>
                        <a:pt x="0" y="16"/>
                        <a:pt x="6" y="13"/>
                        <a:pt x="11" y="13"/>
                      </a:cubicBezTo>
                      <a:cubicBezTo>
                        <a:pt x="20" y="13"/>
                        <a:pt x="25" y="0"/>
                        <a:pt x="39" y="0"/>
                      </a:cubicBezTo>
                      <a:cubicBezTo>
                        <a:pt x="52" y="0"/>
                        <a:pt x="62" y="13"/>
                        <a:pt x="75" y="16"/>
                      </a:cubicBezTo>
                      <a:cubicBezTo>
                        <a:pt x="75" y="27"/>
                        <a:pt x="75" y="38"/>
                        <a:pt x="75" y="44"/>
                      </a:cubicBezTo>
                      <a:cubicBezTo>
                        <a:pt x="75" y="48"/>
                        <a:pt x="80" y="52"/>
                        <a:pt x="87" y="52"/>
                      </a:cubicBezTo>
                      <a:cubicBezTo>
                        <a:pt x="87" y="55"/>
                        <a:pt x="97" y="67"/>
                        <a:pt x="102" y="67"/>
                      </a:cubicBezTo>
                      <a:cubicBezTo>
                        <a:pt x="107" y="67"/>
                        <a:pt x="114" y="56"/>
                        <a:pt x="115" y="54"/>
                      </a:cubicBezTo>
                      <a:cubicBezTo>
                        <a:pt x="121" y="48"/>
                        <a:pt x="123" y="47"/>
                        <a:pt x="134" y="44"/>
                      </a:cubicBezTo>
                      <a:cubicBezTo>
                        <a:pt x="140" y="41"/>
                        <a:pt x="149" y="27"/>
                        <a:pt x="159" y="25"/>
                      </a:cubicBezTo>
                      <a:cubicBezTo>
                        <a:pt x="159" y="29"/>
                        <a:pt x="165" y="29"/>
                        <a:pt x="168" y="29"/>
                      </a:cubicBezTo>
                      <a:cubicBezTo>
                        <a:pt x="177" y="32"/>
                        <a:pt x="183" y="42"/>
                        <a:pt x="187" y="44"/>
                      </a:cubicBezTo>
                      <a:cubicBezTo>
                        <a:pt x="208" y="44"/>
                        <a:pt x="208" y="44"/>
                        <a:pt x="208" y="44"/>
                      </a:cubicBezTo>
                      <a:cubicBezTo>
                        <a:pt x="212" y="48"/>
                        <a:pt x="220" y="51"/>
                        <a:pt x="223" y="52"/>
                      </a:cubicBezTo>
                      <a:cubicBezTo>
                        <a:pt x="223" y="53"/>
                        <a:pt x="223" y="53"/>
                        <a:pt x="223" y="53"/>
                      </a:cubicBezTo>
                      <a:lnTo>
                        <a:pt x="219" y="49"/>
                      </a:ln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2" name="Freeform 31">
                  <a:extLst>
                    <a:ext uri="{FF2B5EF4-FFF2-40B4-BE49-F238E27FC236}">
                      <a16:creationId xmlns:a16="http://schemas.microsoft.com/office/drawing/2014/main" id="{64D8EAA7-1986-429F-9F1A-95F722CCC6A1}"/>
                    </a:ext>
                  </a:extLst>
                </p:cNvPr>
                <p:cNvSpPr>
                  <a:spLocks/>
                </p:cNvSpPr>
                <p:nvPr/>
              </p:nvSpPr>
              <p:spPr bwMode="auto">
                <a:xfrm>
                  <a:off x="9547906" y="4289435"/>
                  <a:ext cx="48974" cy="52034"/>
                </a:xfrm>
                <a:custGeom>
                  <a:avLst/>
                  <a:gdLst>
                    <a:gd name="T0" fmla="*/ 39 w 43"/>
                    <a:gd name="T1" fmla="*/ 45 h 46"/>
                    <a:gd name="T2" fmla="*/ 31 w 43"/>
                    <a:gd name="T3" fmla="*/ 30 h 46"/>
                    <a:gd name="T4" fmla="*/ 13 w 43"/>
                    <a:gd name="T5" fmla="*/ 10 h 46"/>
                    <a:gd name="T6" fmla="*/ 0 w 43"/>
                    <a:gd name="T7" fmla="*/ 0 h 46"/>
                    <a:gd name="T8" fmla="*/ 29 w 43"/>
                    <a:gd name="T9" fmla="*/ 23 h 46"/>
                    <a:gd name="T10" fmla="*/ 43 w 43"/>
                    <a:gd name="T11" fmla="*/ 39 h 46"/>
                    <a:gd name="T12" fmla="*/ 43 w 43"/>
                    <a:gd name="T13" fmla="*/ 45 h 46"/>
                    <a:gd name="T14" fmla="*/ 39 w 43"/>
                    <a:gd name="T15" fmla="*/ 45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6">
                      <a:moveTo>
                        <a:pt x="39" y="45"/>
                      </a:moveTo>
                      <a:cubicBezTo>
                        <a:pt x="30" y="43"/>
                        <a:pt x="30" y="38"/>
                        <a:pt x="31" y="30"/>
                      </a:cubicBezTo>
                      <a:cubicBezTo>
                        <a:pt x="22" y="25"/>
                        <a:pt x="23" y="16"/>
                        <a:pt x="13" y="10"/>
                      </a:cubicBezTo>
                      <a:cubicBezTo>
                        <a:pt x="7" y="6"/>
                        <a:pt x="2" y="7"/>
                        <a:pt x="0" y="0"/>
                      </a:cubicBezTo>
                      <a:cubicBezTo>
                        <a:pt x="14" y="5"/>
                        <a:pt x="21" y="15"/>
                        <a:pt x="29" y="23"/>
                      </a:cubicBezTo>
                      <a:cubicBezTo>
                        <a:pt x="35" y="30"/>
                        <a:pt x="43" y="28"/>
                        <a:pt x="43" y="39"/>
                      </a:cubicBezTo>
                      <a:cubicBezTo>
                        <a:pt x="43" y="41"/>
                        <a:pt x="43" y="43"/>
                        <a:pt x="43" y="45"/>
                      </a:cubicBezTo>
                      <a:cubicBezTo>
                        <a:pt x="42" y="45"/>
                        <a:pt x="40" y="46"/>
                        <a:pt x="39" y="45"/>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3" name="Freeform 32">
                  <a:extLst>
                    <a:ext uri="{FF2B5EF4-FFF2-40B4-BE49-F238E27FC236}">
                      <a16:creationId xmlns:a16="http://schemas.microsoft.com/office/drawing/2014/main" id="{11171244-83F3-4B2A-9423-2B4FC4F85371}"/>
                    </a:ext>
                  </a:extLst>
                </p:cNvPr>
                <p:cNvSpPr>
                  <a:spLocks/>
                </p:cNvSpPr>
                <p:nvPr/>
              </p:nvSpPr>
              <p:spPr bwMode="auto">
                <a:xfrm>
                  <a:off x="9636671" y="4364426"/>
                  <a:ext cx="24487" cy="33669"/>
                </a:xfrm>
                <a:custGeom>
                  <a:avLst/>
                  <a:gdLst>
                    <a:gd name="T0" fmla="*/ 12 w 22"/>
                    <a:gd name="T1" fmla="*/ 17 h 29"/>
                    <a:gd name="T2" fmla="*/ 1 w 22"/>
                    <a:gd name="T3" fmla="*/ 0 h 29"/>
                    <a:gd name="T4" fmla="*/ 22 w 22"/>
                    <a:gd name="T5" fmla="*/ 23 h 29"/>
                    <a:gd name="T6" fmla="*/ 16 w 22"/>
                    <a:gd name="T7" fmla="*/ 29 h 29"/>
                    <a:gd name="T8" fmla="*/ 12 w 22"/>
                    <a:gd name="T9" fmla="*/ 23 h 29"/>
                    <a:gd name="T10" fmla="*/ 12 w 22"/>
                    <a:gd name="T11" fmla="*/ 17 h 29"/>
                  </a:gdLst>
                  <a:ahLst/>
                  <a:cxnLst>
                    <a:cxn ang="0">
                      <a:pos x="T0" y="T1"/>
                    </a:cxn>
                    <a:cxn ang="0">
                      <a:pos x="T2" y="T3"/>
                    </a:cxn>
                    <a:cxn ang="0">
                      <a:pos x="T4" y="T5"/>
                    </a:cxn>
                    <a:cxn ang="0">
                      <a:pos x="T6" y="T7"/>
                    </a:cxn>
                    <a:cxn ang="0">
                      <a:pos x="T8" y="T9"/>
                    </a:cxn>
                    <a:cxn ang="0">
                      <a:pos x="T10" y="T11"/>
                    </a:cxn>
                  </a:cxnLst>
                  <a:rect l="0" t="0" r="r" b="b"/>
                  <a:pathLst>
                    <a:path w="22" h="29">
                      <a:moveTo>
                        <a:pt x="12" y="17"/>
                      </a:moveTo>
                      <a:cubicBezTo>
                        <a:pt x="3" y="16"/>
                        <a:pt x="0" y="8"/>
                        <a:pt x="1" y="0"/>
                      </a:cubicBezTo>
                      <a:cubicBezTo>
                        <a:pt x="6" y="3"/>
                        <a:pt x="22" y="20"/>
                        <a:pt x="22" y="23"/>
                      </a:cubicBezTo>
                      <a:cubicBezTo>
                        <a:pt x="22" y="25"/>
                        <a:pt x="19" y="29"/>
                        <a:pt x="16" y="29"/>
                      </a:cubicBezTo>
                      <a:cubicBezTo>
                        <a:pt x="14" y="29"/>
                        <a:pt x="12" y="26"/>
                        <a:pt x="12" y="23"/>
                      </a:cubicBezTo>
                      <a:cubicBezTo>
                        <a:pt x="12" y="21"/>
                        <a:pt x="12" y="19"/>
                        <a:pt x="12" y="17"/>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4" name="Freeform 33">
                  <a:extLst>
                    <a:ext uri="{FF2B5EF4-FFF2-40B4-BE49-F238E27FC236}">
                      <a16:creationId xmlns:a16="http://schemas.microsoft.com/office/drawing/2014/main" id="{0923E6AB-65B8-48AD-8264-65AB636F1739}"/>
                    </a:ext>
                  </a:extLst>
                </p:cNvPr>
                <p:cNvSpPr>
                  <a:spLocks/>
                </p:cNvSpPr>
                <p:nvPr/>
              </p:nvSpPr>
              <p:spPr bwMode="auto">
                <a:xfrm>
                  <a:off x="9805020" y="4486860"/>
                  <a:ext cx="13774" cy="18365"/>
                </a:xfrm>
                <a:custGeom>
                  <a:avLst/>
                  <a:gdLst>
                    <a:gd name="T0" fmla="*/ 13 w 13"/>
                    <a:gd name="T1" fmla="*/ 12 h 17"/>
                    <a:gd name="T2" fmla="*/ 13 w 13"/>
                    <a:gd name="T3" fmla="*/ 17 h 17"/>
                    <a:gd name="T4" fmla="*/ 1 w 13"/>
                    <a:gd name="T5" fmla="*/ 0 h 17"/>
                    <a:gd name="T6" fmla="*/ 13 w 13"/>
                    <a:gd name="T7" fmla="*/ 12 h 17"/>
                  </a:gdLst>
                  <a:ahLst/>
                  <a:cxnLst>
                    <a:cxn ang="0">
                      <a:pos x="T0" y="T1"/>
                    </a:cxn>
                    <a:cxn ang="0">
                      <a:pos x="T2" y="T3"/>
                    </a:cxn>
                    <a:cxn ang="0">
                      <a:pos x="T4" y="T5"/>
                    </a:cxn>
                    <a:cxn ang="0">
                      <a:pos x="T6" y="T7"/>
                    </a:cxn>
                  </a:cxnLst>
                  <a:rect l="0" t="0" r="r" b="b"/>
                  <a:pathLst>
                    <a:path w="13" h="17">
                      <a:moveTo>
                        <a:pt x="13" y="12"/>
                      </a:moveTo>
                      <a:cubicBezTo>
                        <a:pt x="13" y="14"/>
                        <a:pt x="12" y="15"/>
                        <a:pt x="13" y="17"/>
                      </a:cubicBezTo>
                      <a:cubicBezTo>
                        <a:pt x="5" y="17"/>
                        <a:pt x="0" y="5"/>
                        <a:pt x="1" y="0"/>
                      </a:cubicBezTo>
                      <a:cubicBezTo>
                        <a:pt x="7" y="4"/>
                        <a:pt x="13" y="6"/>
                        <a:pt x="13" y="12"/>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5" name="Freeform 34">
                  <a:extLst>
                    <a:ext uri="{FF2B5EF4-FFF2-40B4-BE49-F238E27FC236}">
                      <a16:creationId xmlns:a16="http://schemas.microsoft.com/office/drawing/2014/main" id="{38FA15E8-1CC5-4626-B9E7-71234FCE5158}"/>
                    </a:ext>
                  </a:extLst>
                </p:cNvPr>
                <p:cNvSpPr>
                  <a:spLocks/>
                </p:cNvSpPr>
                <p:nvPr/>
              </p:nvSpPr>
              <p:spPr bwMode="auto">
                <a:xfrm>
                  <a:off x="9766759" y="4471556"/>
                  <a:ext cx="29078" cy="15304"/>
                </a:xfrm>
                <a:custGeom>
                  <a:avLst/>
                  <a:gdLst>
                    <a:gd name="T0" fmla="*/ 25 w 25"/>
                    <a:gd name="T1" fmla="*/ 12 h 13"/>
                    <a:gd name="T2" fmla="*/ 21 w 25"/>
                    <a:gd name="T3" fmla="*/ 13 h 13"/>
                    <a:gd name="T4" fmla="*/ 0 w 25"/>
                    <a:gd name="T5" fmla="*/ 0 h 13"/>
                    <a:gd name="T6" fmla="*/ 25 w 25"/>
                    <a:gd name="T7" fmla="*/ 12 h 13"/>
                  </a:gdLst>
                  <a:ahLst/>
                  <a:cxnLst>
                    <a:cxn ang="0">
                      <a:pos x="T0" y="T1"/>
                    </a:cxn>
                    <a:cxn ang="0">
                      <a:pos x="T2" y="T3"/>
                    </a:cxn>
                    <a:cxn ang="0">
                      <a:pos x="T4" y="T5"/>
                    </a:cxn>
                    <a:cxn ang="0">
                      <a:pos x="T6" y="T7"/>
                    </a:cxn>
                  </a:cxnLst>
                  <a:rect l="0" t="0" r="r" b="b"/>
                  <a:pathLst>
                    <a:path w="25" h="13">
                      <a:moveTo>
                        <a:pt x="25" y="12"/>
                      </a:moveTo>
                      <a:cubicBezTo>
                        <a:pt x="24" y="12"/>
                        <a:pt x="22" y="13"/>
                        <a:pt x="21" y="13"/>
                      </a:cubicBezTo>
                      <a:cubicBezTo>
                        <a:pt x="12" y="13"/>
                        <a:pt x="0" y="10"/>
                        <a:pt x="0" y="0"/>
                      </a:cubicBezTo>
                      <a:cubicBezTo>
                        <a:pt x="12" y="0"/>
                        <a:pt x="20" y="4"/>
                        <a:pt x="25" y="12"/>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6" name="Freeform 35">
                  <a:extLst>
                    <a:ext uri="{FF2B5EF4-FFF2-40B4-BE49-F238E27FC236}">
                      <a16:creationId xmlns:a16="http://schemas.microsoft.com/office/drawing/2014/main" id="{8057BE40-573B-4EAE-9088-D937BBA60ABA}"/>
                    </a:ext>
                  </a:extLst>
                </p:cNvPr>
                <p:cNvSpPr>
                  <a:spLocks/>
                </p:cNvSpPr>
                <p:nvPr/>
              </p:nvSpPr>
              <p:spPr bwMode="auto">
                <a:xfrm>
                  <a:off x="9771350" y="4436356"/>
                  <a:ext cx="24487" cy="29078"/>
                </a:xfrm>
                <a:custGeom>
                  <a:avLst/>
                  <a:gdLst>
                    <a:gd name="T0" fmla="*/ 22 w 22"/>
                    <a:gd name="T1" fmla="*/ 26 h 26"/>
                    <a:gd name="T2" fmla="*/ 0 w 22"/>
                    <a:gd name="T3" fmla="*/ 0 h 26"/>
                    <a:gd name="T4" fmla="*/ 22 w 22"/>
                    <a:gd name="T5" fmla="*/ 26 h 26"/>
                  </a:gdLst>
                  <a:ahLst/>
                  <a:cxnLst>
                    <a:cxn ang="0">
                      <a:pos x="T0" y="T1"/>
                    </a:cxn>
                    <a:cxn ang="0">
                      <a:pos x="T2" y="T3"/>
                    </a:cxn>
                    <a:cxn ang="0">
                      <a:pos x="T4" y="T5"/>
                    </a:cxn>
                  </a:cxnLst>
                  <a:rect l="0" t="0" r="r" b="b"/>
                  <a:pathLst>
                    <a:path w="22" h="26">
                      <a:moveTo>
                        <a:pt x="22" y="26"/>
                      </a:moveTo>
                      <a:cubicBezTo>
                        <a:pt x="14" y="26"/>
                        <a:pt x="1" y="7"/>
                        <a:pt x="0" y="0"/>
                      </a:cubicBezTo>
                      <a:cubicBezTo>
                        <a:pt x="11" y="7"/>
                        <a:pt x="18" y="14"/>
                        <a:pt x="22" y="26"/>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7" name="Freeform 36">
                  <a:extLst>
                    <a:ext uri="{FF2B5EF4-FFF2-40B4-BE49-F238E27FC236}">
                      <a16:creationId xmlns:a16="http://schemas.microsoft.com/office/drawing/2014/main" id="{CE90FD22-A497-45A1-871F-EDC32F975540}"/>
                    </a:ext>
                  </a:extLst>
                </p:cNvPr>
                <p:cNvSpPr>
                  <a:spLocks/>
                </p:cNvSpPr>
                <p:nvPr/>
              </p:nvSpPr>
              <p:spPr bwMode="auto">
                <a:xfrm>
                  <a:off x="9719315" y="4413400"/>
                  <a:ext cx="32139" cy="21426"/>
                </a:xfrm>
                <a:custGeom>
                  <a:avLst/>
                  <a:gdLst>
                    <a:gd name="T0" fmla="*/ 3 w 29"/>
                    <a:gd name="T1" fmla="*/ 0 h 18"/>
                    <a:gd name="T2" fmla="*/ 29 w 29"/>
                    <a:gd name="T3" fmla="*/ 16 h 18"/>
                    <a:gd name="T4" fmla="*/ 23 w 29"/>
                    <a:gd name="T5" fmla="*/ 18 h 18"/>
                    <a:gd name="T6" fmla="*/ 0 w 29"/>
                    <a:gd name="T7" fmla="*/ 3 h 18"/>
                    <a:gd name="T8" fmla="*/ 1 w 29"/>
                    <a:gd name="T9" fmla="*/ 3 h 18"/>
                    <a:gd name="T10" fmla="*/ 3 w 29"/>
                    <a:gd name="T11" fmla="*/ 0 h 18"/>
                  </a:gdLst>
                  <a:ahLst/>
                  <a:cxnLst>
                    <a:cxn ang="0">
                      <a:pos x="T0" y="T1"/>
                    </a:cxn>
                    <a:cxn ang="0">
                      <a:pos x="T2" y="T3"/>
                    </a:cxn>
                    <a:cxn ang="0">
                      <a:pos x="T4" y="T5"/>
                    </a:cxn>
                    <a:cxn ang="0">
                      <a:pos x="T6" y="T7"/>
                    </a:cxn>
                    <a:cxn ang="0">
                      <a:pos x="T8" y="T9"/>
                    </a:cxn>
                    <a:cxn ang="0">
                      <a:pos x="T10" y="T11"/>
                    </a:cxn>
                  </a:cxnLst>
                  <a:rect l="0" t="0" r="r" b="b"/>
                  <a:pathLst>
                    <a:path w="29" h="18">
                      <a:moveTo>
                        <a:pt x="3" y="0"/>
                      </a:moveTo>
                      <a:cubicBezTo>
                        <a:pt x="10" y="4"/>
                        <a:pt x="25" y="9"/>
                        <a:pt x="29" y="16"/>
                      </a:cubicBezTo>
                      <a:cubicBezTo>
                        <a:pt x="28" y="17"/>
                        <a:pt x="25" y="18"/>
                        <a:pt x="23" y="18"/>
                      </a:cubicBezTo>
                      <a:cubicBezTo>
                        <a:pt x="17" y="18"/>
                        <a:pt x="0" y="11"/>
                        <a:pt x="0" y="3"/>
                      </a:cubicBezTo>
                      <a:cubicBezTo>
                        <a:pt x="1" y="3"/>
                        <a:pt x="1" y="3"/>
                        <a:pt x="1" y="3"/>
                      </a:cubicBezTo>
                      <a:lnTo>
                        <a:pt x="3" y="0"/>
                      </a:ln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8" name="Freeform 37">
                  <a:extLst>
                    <a:ext uri="{FF2B5EF4-FFF2-40B4-BE49-F238E27FC236}">
                      <a16:creationId xmlns:a16="http://schemas.microsoft.com/office/drawing/2014/main" id="{545DB6A9-5C71-4A81-A39B-A459E687D072}"/>
                    </a:ext>
                  </a:extLst>
                </p:cNvPr>
                <p:cNvSpPr>
                  <a:spLocks/>
                </p:cNvSpPr>
                <p:nvPr/>
              </p:nvSpPr>
              <p:spPr bwMode="auto">
                <a:xfrm>
                  <a:off x="9679524" y="4390443"/>
                  <a:ext cx="21426" cy="13774"/>
                </a:xfrm>
                <a:custGeom>
                  <a:avLst/>
                  <a:gdLst>
                    <a:gd name="T0" fmla="*/ 0 w 18"/>
                    <a:gd name="T1" fmla="*/ 0 h 12"/>
                    <a:gd name="T2" fmla="*/ 18 w 18"/>
                    <a:gd name="T3" fmla="*/ 12 h 12"/>
                    <a:gd name="T4" fmla="*/ 11 w 18"/>
                    <a:gd name="T5" fmla="*/ 12 h 12"/>
                    <a:gd name="T6" fmla="*/ 0 w 18"/>
                    <a:gd name="T7" fmla="*/ 4 h 12"/>
                    <a:gd name="T8" fmla="*/ 3 w 18"/>
                    <a:gd name="T9" fmla="*/ 3 h 12"/>
                    <a:gd name="T10" fmla="*/ 0 w 18"/>
                    <a:gd name="T11" fmla="*/ 0 h 12"/>
                  </a:gdLst>
                  <a:ahLst/>
                  <a:cxnLst>
                    <a:cxn ang="0">
                      <a:pos x="T0" y="T1"/>
                    </a:cxn>
                    <a:cxn ang="0">
                      <a:pos x="T2" y="T3"/>
                    </a:cxn>
                    <a:cxn ang="0">
                      <a:pos x="T4" y="T5"/>
                    </a:cxn>
                    <a:cxn ang="0">
                      <a:pos x="T6" y="T7"/>
                    </a:cxn>
                    <a:cxn ang="0">
                      <a:pos x="T8" y="T9"/>
                    </a:cxn>
                    <a:cxn ang="0">
                      <a:pos x="T10" y="T11"/>
                    </a:cxn>
                  </a:cxnLst>
                  <a:rect l="0" t="0" r="r" b="b"/>
                  <a:pathLst>
                    <a:path w="18" h="12">
                      <a:moveTo>
                        <a:pt x="0" y="0"/>
                      </a:moveTo>
                      <a:cubicBezTo>
                        <a:pt x="8" y="7"/>
                        <a:pt x="13" y="4"/>
                        <a:pt x="18" y="12"/>
                      </a:cubicBezTo>
                      <a:cubicBezTo>
                        <a:pt x="11" y="12"/>
                        <a:pt x="11" y="12"/>
                        <a:pt x="11" y="12"/>
                      </a:cubicBezTo>
                      <a:cubicBezTo>
                        <a:pt x="0" y="4"/>
                        <a:pt x="0" y="4"/>
                        <a:pt x="0" y="4"/>
                      </a:cubicBezTo>
                      <a:cubicBezTo>
                        <a:pt x="0" y="4"/>
                        <a:pt x="3" y="4"/>
                        <a:pt x="3" y="3"/>
                      </a:cubicBezTo>
                      <a:lnTo>
                        <a:pt x="0" y="0"/>
                      </a:ln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9" name="Freeform 38">
                  <a:extLst>
                    <a:ext uri="{FF2B5EF4-FFF2-40B4-BE49-F238E27FC236}">
                      <a16:creationId xmlns:a16="http://schemas.microsoft.com/office/drawing/2014/main" id="{768C959B-11FC-4C72-A26B-F701AF42814E}"/>
                    </a:ext>
                  </a:extLst>
                </p:cNvPr>
                <p:cNvSpPr>
                  <a:spLocks/>
                </p:cNvSpPr>
                <p:nvPr/>
              </p:nvSpPr>
              <p:spPr bwMode="auto">
                <a:xfrm>
                  <a:off x="9381088" y="5336246"/>
                  <a:ext cx="94887" cy="102538"/>
                </a:xfrm>
                <a:custGeom>
                  <a:avLst/>
                  <a:gdLst>
                    <a:gd name="T0" fmla="*/ 42 w 83"/>
                    <a:gd name="T1" fmla="*/ 13 h 89"/>
                    <a:gd name="T2" fmla="*/ 75 w 83"/>
                    <a:gd name="T3" fmla="*/ 5 h 89"/>
                    <a:gd name="T4" fmla="*/ 83 w 83"/>
                    <a:gd name="T5" fmla="*/ 29 h 89"/>
                    <a:gd name="T6" fmla="*/ 48 w 83"/>
                    <a:gd name="T7" fmla="*/ 89 h 89"/>
                    <a:gd name="T8" fmla="*/ 0 w 83"/>
                    <a:gd name="T9" fmla="*/ 13 h 89"/>
                    <a:gd name="T10" fmla="*/ 42 w 83"/>
                    <a:gd name="T11" fmla="*/ 13 h 89"/>
                  </a:gdLst>
                  <a:ahLst/>
                  <a:cxnLst>
                    <a:cxn ang="0">
                      <a:pos x="T0" y="T1"/>
                    </a:cxn>
                    <a:cxn ang="0">
                      <a:pos x="T2" y="T3"/>
                    </a:cxn>
                    <a:cxn ang="0">
                      <a:pos x="T4" y="T5"/>
                    </a:cxn>
                    <a:cxn ang="0">
                      <a:pos x="T6" y="T7"/>
                    </a:cxn>
                    <a:cxn ang="0">
                      <a:pos x="T8" y="T9"/>
                    </a:cxn>
                    <a:cxn ang="0">
                      <a:pos x="T10" y="T11"/>
                    </a:cxn>
                  </a:cxnLst>
                  <a:rect l="0" t="0" r="r" b="b"/>
                  <a:pathLst>
                    <a:path w="83" h="89">
                      <a:moveTo>
                        <a:pt x="42" y="13"/>
                      </a:moveTo>
                      <a:cubicBezTo>
                        <a:pt x="52" y="13"/>
                        <a:pt x="65" y="8"/>
                        <a:pt x="75" y="5"/>
                      </a:cubicBezTo>
                      <a:cubicBezTo>
                        <a:pt x="77" y="15"/>
                        <a:pt x="83" y="19"/>
                        <a:pt x="83" y="29"/>
                      </a:cubicBezTo>
                      <a:cubicBezTo>
                        <a:pt x="83" y="47"/>
                        <a:pt x="63" y="89"/>
                        <a:pt x="48" y="89"/>
                      </a:cubicBezTo>
                      <a:cubicBezTo>
                        <a:pt x="25" y="89"/>
                        <a:pt x="0" y="30"/>
                        <a:pt x="0" y="13"/>
                      </a:cubicBezTo>
                      <a:cubicBezTo>
                        <a:pt x="0" y="0"/>
                        <a:pt x="41" y="13"/>
                        <a:pt x="42" y="13"/>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0" name="Freeform 39">
                  <a:extLst>
                    <a:ext uri="{FF2B5EF4-FFF2-40B4-BE49-F238E27FC236}">
                      <a16:creationId xmlns:a16="http://schemas.microsoft.com/office/drawing/2014/main" id="{E13DF319-EBC5-4540-9AA5-3C697E2C61E4}"/>
                    </a:ext>
                  </a:extLst>
                </p:cNvPr>
                <p:cNvSpPr>
                  <a:spLocks/>
                </p:cNvSpPr>
                <p:nvPr/>
              </p:nvSpPr>
              <p:spPr bwMode="auto">
                <a:xfrm>
                  <a:off x="9463732" y="5317881"/>
                  <a:ext cx="10713" cy="15304"/>
                </a:xfrm>
                <a:custGeom>
                  <a:avLst/>
                  <a:gdLst>
                    <a:gd name="T0" fmla="*/ 10 w 10"/>
                    <a:gd name="T1" fmla="*/ 0 h 13"/>
                    <a:gd name="T2" fmla="*/ 8 w 10"/>
                    <a:gd name="T3" fmla="*/ 13 h 13"/>
                    <a:gd name="T4" fmla="*/ 0 w 10"/>
                    <a:gd name="T5" fmla="*/ 0 h 13"/>
                    <a:gd name="T6" fmla="*/ 10 w 10"/>
                    <a:gd name="T7" fmla="*/ 0 h 13"/>
                  </a:gdLst>
                  <a:ahLst/>
                  <a:cxnLst>
                    <a:cxn ang="0">
                      <a:pos x="T0" y="T1"/>
                    </a:cxn>
                    <a:cxn ang="0">
                      <a:pos x="T2" y="T3"/>
                    </a:cxn>
                    <a:cxn ang="0">
                      <a:pos x="T4" y="T5"/>
                    </a:cxn>
                    <a:cxn ang="0">
                      <a:pos x="T6" y="T7"/>
                    </a:cxn>
                  </a:cxnLst>
                  <a:rect l="0" t="0" r="r" b="b"/>
                  <a:pathLst>
                    <a:path w="10" h="13">
                      <a:moveTo>
                        <a:pt x="10" y="0"/>
                      </a:moveTo>
                      <a:cubicBezTo>
                        <a:pt x="10" y="8"/>
                        <a:pt x="8" y="9"/>
                        <a:pt x="8" y="13"/>
                      </a:cubicBezTo>
                      <a:cubicBezTo>
                        <a:pt x="1" y="11"/>
                        <a:pt x="0" y="6"/>
                        <a:pt x="0" y="0"/>
                      </a:cubicBezTo>
                      <a:cubicBezTo>
                        <a:pt x="4" y="1"/>
                        <a:pt x="8" y="1"/>
                        <a:pt x="10" y="0"/>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1" name="Freeform 40">
                  <a:extLst>
                    <a:ext uri="{FF2B5EF4-FFF2-40B4-BE49-F238E27FC236}">
                      <a16:creationId xmlns:a16="http://schemas.microsoft.com/office/drawing/2014/main" id="{D1299BC7-2BBA-4874-A370-B1F000ACEE1E}"/>
                    </a:ext>
                  </a:extLst>
                </p:cNvPr>
                <p:cNvSpPr>
                  <a:spLocks/>
                </p:cNvSpPr>
                <p:nvPr/>
              </p:nvSpPr>
              <p:spPr bwMode="auto">
                <a:xfrm>
                  <a:off x="9182131" y="5190856"/>
                  <a:ext cx="29078" cy="16835"/>
                </a:xfrm>
                <a:custGeom>
                  <a:avLst/>
                  <a:gdLst>
                    <a:gd name="T0" fmla="*/ 26 w 26"/>
                    <a:gd name="T1" fmla="*/ 7 h 15"/>
                    <a:gd name="T2" fmla="*/ 0 w 26"/>
                    <a:gd name="T3" fmla="*/ 7 h 15"/>
                    <a:gd name="T4" fmla="*/ 26 w 26"/>
                    <a:gd name="T5" fmla="*/ 7 h 15"/>
                  </a:gdLst>
                  <a:ahLst/>
                  <a:cxnLst>
                    <a:cxn ang="0">
                      <a:pos x="T0" y="T1"/>
                    </a:cxn>
                    <a:cxn ang="0">
                      <a:pos x="T2" y="T3"/>
                    </a:cxn>
                    <a:cxn ang="0">
                      <a:pos x="T4" y="T5"/>
                    </a:cxn>
                  </a:cxnLst>
                  <a:rect l="0" t="0" r="r" b="b"/>
                  <a:pathLst>
                    <a:path w="26" h="15">
                      <a:moveTo>
                        <a:pt x="26" y="7"/>
                      </a:moveTo>
                      <a:cubicBezTo>
                        <a:pt x="18" y="13"/>
                        <a:pt x="7" y="15"/>
                        <a:pt x="0" y="7"/>
                      </a:cubicBezTo>
                      <a:cubicBezTo>
                        <a:pt x="14" y="0"/>
                        <a:pt x="16" y="2"/>
                        <a:pt x="26" y="7"/>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2" name="Freeform 41">
                  <a:extLst>
                    <a:ext uri="{FF2B5EF4-FFF2-40B4-BE49-F238E27FC236}">
                      <a16:creationId xmlns:a16="http://schemas.microsoft.com/office/drawing/2014/main" id="{5B9C4667-9140-43BD-9B1B-BD24F365DEEC}"/>
                    </a:ext>
                  </a:extLst>
                </p:cNvPr>
                <p:cNvSpPr>
                  <a:spLocks/>
                </p:cNvSpPr>
                <p:nvPr/>
              </p:nvSpPr>
              <p:spPr bwMode="auto">
                <a:xfrm>
                  <a:off x="9019904" y="4517469"/>
                  <a:ext cx="35200" cy="15304"/>
                </a:xfrm>
                <a:custGeom>
                  <a:avLst/>
                  <a:gdLst>
                    <a:gd name="T0" fmla="*/ 31 w 31"/>
                    <a:gd name="T1" fmla="*/ 1 h 13"/>
                    <a:gd name="T2" fmla="*/ 31 w 31"/>
                    <a:gd name="T3" fmla="*/ 13 h 13"/>
                    <a:gd name="T4" fmla="*/ 23 w 31"/>
                    <a:gd name="T5" fmla="*/ 13 h 13"/>
                    <a:gd name="T6" fmla="*/ 0 w 31"/>
                    <a:gd name="T7" fmla="*/ 5 h 13"/>
                    <a:gd name="T8" fmla="*/ 31 w 31"/>
                    <a:gd name="T9" fmla="*/ 1 h 13"/>
                  </a:gdLst>
                  <a:ahLst/>
                  <a:cxnLst>
                    <a:cxn ang="0">
                      <a:pos x="T0" y="T1"/>
                    </a:cxn>
                    <a:cxn ang="0">
                      <a:pos x="T2" y="T3"/>
                    </a:cxn>
                    <a:cxn ang="0">
                      <a:pos x="T4" y="T5"/>
                    </a:cxn>
                    <a:cxn ang="0">
                      <a:pos x="T6" y="T7"/>
                    </a:cxn>
                    <a:cxn ang="0">
                      <a:pos x="T8" y="T9"/>
                    </a:cxn>
                  </a:cxnLst>
                  <a:rect l="0" t="0" r="r" b="b"/>
                  <a:pathLst>
                    <a:path w="31" h="13">
                      <a:moveTo>
                        <a:pt x="31" y="1"/>
                      </a:moveTo>
                      <a:cubicBezTo>
                        <a:pt x="31" y="13"/>
                        <a:pt x="31" y="13"/>
                        <a:pt x="31" y="13"/>
                      </a:cubicBezTo>
                      <a:cubicBezTo>
                        <a:pt x="28" y="13"/>
                        <a:pt x="25" y="13"/>
                        <a:pt x="23" y="13"/>
                      </a:cubicBezTo>
                      <a:cubicBezTo>
                        <a:pt x="14" y="13"/>
                        <a:pt x="3" y="8"/>
                        <a:pt x="0" y="5"/>
                      </a:cubicBezTo>
                      <a:cubicBezTo>
                        <a:pt x="14" y="2"/>
                        <a:pt x="19" y="0"/>
                        <a:pt x="31" y="1"/>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3" name="Freeform 42">
                  <a:extLst>
                    <a:ext uri="{FF2B5EF4-FFF2-40B4-BE49-F238E27FC236}">
                      <a16:creationId xmlns:a16="http://schemas.microsoft.com/office/drawing/2014/main" id="{CBB013AC-A471-429F-BECE-9D07D24D37B3}"/>
                    </a:ext>
                  </a:extLst>
                </p:cNvPr>
                <p:cNvSpPr>
                  <a:spLocks/>
                </p:cNvSpPr>
                <p:nvPr/>
              </p:nvSpPr>
              <p:spPr bwMode="auto">
                <a:xfrm>
                  <a:off x="8605155" y="4503695"/>
                  <a:ext cx="997846" cy="791230"/>
                </a:xfrm>
                <a:custGeom>
                  <a:avLst/>
                  <a:gdLst>
                    <a:gd name="T0" fmla="*/ 872 w 872"/>
                    <a:gd name="T1" fmla="*/ 420 h 691"/>
                    <a:gd name="T2" fmla="*/ 861 w 872"/>
                    <a:gd name="T3" fmla="*/ 491 h 691"/>
                    <a:gd name="T4" fmla="*/ 821 w 872"/>
                    <a:gd name="T5" fmla="*/ 563 h 691"/>
                    <a:gd name="T6" fmla="*/ 799 w 872"/>
                    <a:gd name="T7" fmla="*/ 633 h 691"/>
                    <a:gd name="T8" fmla="*/ 684 w 872"/>
                    <a:gd name="T9" fmla="*/ 667 h 691"/>
                    <a:gd name="T10" fmla="*/ 576 w 872"/>
                    <a:gd name="T11" fmla="*/ 631 h 691"/>
                    <a:gd name="T12" fmla="*/ 565 w 872"/>
                    <a:gd name="T13" fmla="*/ 595 h 691"/>
                    <a:gd name="T14" fmla="*/ 540 w 872"/>
                    <a:gd name="T15" fmla="*/ 601 h 691"/>
                    <a:gd name="T16" fmla="*/ 538 w 872"/>
                    <a:gd name="T17" fmla="*/ 568 h 691"/>
                    <a:gd name="T18" fmla="*/ 518 w 872"/>
                    <a:gd name="T19" fmla="*/ 593 h 691"/>
                    <a:gd name="T20" fmla="*/ 532 w 872"/>
                    <a:gd name="T21" fmla="*/ 528 h 691"/>
                    <a:gd name="T22" fmla="*/ 477 w 872"/>
                    <a:gd name="T23" fmla="*/ 569 h 691"/>
                    <a:gd name="T24" fmla="*/ 368 w 872"/>
                    <a:gd name="T25" fmla="*/ 498 h 691"/>
                    <a:gd name="T26" fmla="*/ 226 w 872"/>
                    <a:gd name="T27" fmla="*/ 556 h 691"/>
                    <a:gd name="T28" fmla="*/ 159 w 872"/>
                    <a:gd name="T29" fmla="*/ 561 h 691"/>
                    <a:gd name="T30" fmla="*/ 38 w 872"/>
                    <a:gd name="T31" fmla="*/ 560 h 691"/>
                    <a:gd name="T32" fmla="*/ 40 w 872"/>
                    <a:gd name="T33" fmla="*/ 474 h 691"/>
                    <a:gd name="T34" fmla="*/ 4 w 872"/>
                    <a:gd name="T35" fmla="*/ 369 h 691"/>
                    <a:gd name="T36" fmla="*/ 16 w 872"/>
                    <a:gd name="T37" fmla="*/ 369 h 691"/>
                    <a:gd name="T38" fmla="*/ 6 w 872"/>
                    <a:gd name="T39" fmla="*/ 317 h 691"/>
                    <a:gd name="T40" fmla="*/ 15 w 872"/>
                    <a:gd name="T41" fmla="*/ 262 h 691"/>
                    <a:gd name="T42" fmla="*/ 56 w 872"/>
                    <a:gd name="T43" fmla="*/ 239 h 691"/>
                    <a:gd name="T44" fmla="*/ 196 w 872"/>
                    <a:gd name="T45" fmla="*/ 172 h 691"/>
                    <a:gd name="T46" fmla="*/ 206 w 872"/>
                    <a:gd name="T47" fmla="*/ 138 h 691"/>
                    <a:gd name="T48" fmla="*/ 225 w 872"/>
                    <a:gd name="T49" fmla="*/ 128 h 691"/>
                    <a:gd name="T50" fmla="*/ 258 w 872"/>
                    <a:gd name="T51" fmla="*/ 91 h 691"/>
                    <a:gd name="T52" fmla="*/ 321 w 872"/>
                    <a:gd name="T53" fmla="*/ 105 h 691"/>
                    <a:gd name="T54" fmla="*/ 349 w 872"/>
                    <a:gd name="T55" fmla="*/ 103 h 691"/>
                    <a:gd name="T56" fmla="*/ 362 w 872"/>
                    <a:gd name="T57" fmla="*/ 55 h 691"/>
                    <a:gd name="T58" fmla="*/ 419 w 872"/>
                    <a:gd name="T59" fmla="*/ 31 h 691"/>
                    <a:gd name="T60" fmla="*/ 474 w 872"/>
                    <a:gd name="T61" fmla="*/ 35 h 691"/>
                    <a:gd name="T62" fmla="*/ 510 w 872"/>
                    <a:gd name="T63" fmla="*/ 43 h 691"/>
                    <a:gd name="T64" fmla="*/ 483 w 872"/>
                    <a:gd name="T65" fmla="*/ 99 h 691"/>
                    <a:gd name="T66" fmla="*/ 506 w 872"/>
                    <a:gd name="T67" fmla="*/ 122 h 691"/>
                    <a:gd name="T68" fmla="*/ 586 w 872"/>
                    <a:gd name="T69" fmla="*/ 164 h 691"/>
                    <a:gd name="T70" fmla="*/ 618 w 872"/>
                    <a:gd name="T71" fmla="*/ 27 h 691"/>
                    <a:gd name="T72" fmla="*/ 655 w 872"/>
                    <a:gd name="T73" fmla="*/ 51 h 691"/>
                    <a:gd name="T74" fmla="*/ 688 w 872"/>
                    <a:gd name="T75" fmla="*/ 91 h 691"/>
                    <a:gd name="T76" fmla="*/ 720 w 872"/>
                    <a:gd name="T77" fmla="*/ 188 h 691"/>
                    <a:gd name="T78" fmla="*/ 785 w 872"/>
                    <a:gd name="T79" fmla="*/ 263 h 691"/>
                    <a:gd name="T80" fmla="*/ 853 w 872"/>
                    <a:gd name="T81" fmla="*/ 334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2" h="691">
                      <a:moveTo>
                        <a:pt x="852" y="336"/>
                      </a:moveTo>
                      <a:cubicBezTo>
                        <a:pt x="864" y="353"/>
                        <a:pt x="872" y="396"/>
                        <a:pt x="872" y="420"/>
                      </a:cubicBezTo>
                      <a:cubicBezTo>
                        <a:pt x="872" y="437"/>
                        <a:pt x="867" y="462"/>
                        <a:pt x="861" y="469"/>
                      </a:cubicBezTo>
                      <a:cubicBezTo>
                        <a:pt x="861" y="491"/>
                        <a:pt x="861" y="491"/>
                        <a:pt x="861" y="491"/>
                      </a:cubicBezTo>
                      <a:cubicBezTo>
                        <a:pt x="857" y="498"/>
                        <a:pt x="859" y="501"/>
                        <a:pt x="855" y="507"/>
                      </a:cubicBezTo>
                      <a:cubicBezTo>
                        <a:pt x="842" y="529"/>
                        <a:pt x="828" y="537"/>
                        <a:pt x="821" y="563"/>
                      </a:cubicBezTo>
                      <a:cubicBezTo>
                        <a:pt x="814" y="582"/>
                        <a:pt x="799" y="607"/>
                        <a:pt x="799" y="634"/>
                      </a:cubicBezTo>
                      <a:cubicBezTo>
                        <a:pt x="799" y="633"/>
                        <a:pt x="799" y="633"/>
                        <a:pt x="799" y="633"/>
                      </a:cubicBezTo>
                      <a:cubicBezTo>
                        <a:pt x="790" y="669"/>
                        <a:pt x="728" y="653"/>
                        <a:pt x="722" y="691"/>
                      </a:cubicBezTo>
                      <a:cubicBezTo>
                        <a:pt x="716" y="690"/>
                        <a:pt x="685" y="672"/>
                        <a:pt x="684" y="667"/>
                      </a:cubicBezTo>
                      <a:cubicBezTo>
                        <a:pt x="667" y="669"/>
                        <a:pt x="673" y="684"/>
                        <a:pt x="654" y="684"/>
                      </a:cubicBezTo>
                      <a:cubicBezTo>
                        <a:pt x="624" y="684"/>
                        <a:pt x="576" y="664"/>
                        <a:pt x="576" y="631"/>
                      </a:cubicBezTo>
                      <a:cubicBezTo>
                        <a:pt x="576" y="619"/>
                        <a:pt x="566" y="610"/>
                        <a:pt x="565" y="599"/>
                      </a:cubicBezTo>
                      <a:cubicBezTo>
                        <a:pt x="565" y="599"/>
                        <a:pt x="565" y="596"/>
                        <a:pt x="565" y="595"/>
                      </a:cubicBezTo>
                      <a:cubicBezTo>
                        <a:pt x="559" y="599"/>
                        <a:pt x="555" y="599"/>
                        <a:pt x="549" y="601"/>
                      </a:cubicBezTo>
                      <a:cubicBezTo>
                        <a:pt x="540" y="601"/>
                        <a:pt x="540" y="601"/>
                        <a:pt x="540" y="601"/>
                      </a:cubicBezTo>
                      <a:cubicBezTo>
                        <a:pt x="543" y="596"/>
                        <a:pt x="546" y="591"/>
                        <a:pt x="546" y="584"/>
                      </a:cubicBezTo>
                      <a:cubicBezTo>
                        <a:pt x="546" y="574"/>
                        <a:pt x="541" y="571"/>
                        <a:pt x="538" y="568"/>
                      </a:cubicBezTo>
                      <a:cubicBezTo>
                        <a:pt x="538" y="570"/>
                        <a:pt x="537" y="573"/>
                        <a:pt x="537" y="576"/>
                      </a:cubicBezTo>
                      <a:cubicBezTo>
                        <a:pt x="530" y="579"/>
                        <a:pt x="529" y="593"/>
                        <a:pt x="518" y="593"/>
                      </a:cubicBezTo>
                      <a:cubicBezTo>
                        <a:pt x="514" y="593"/>
                        <a:pt x="510" y="589"/>
                        <a:pt x="510" y="585"/>
                      </a:cubicBezTo>
                      <a:cubicBezTo>
                        <a:pt x="529" y="581"/>
                        <a:pt x="533" y="540"/>
                        <a:pt x="532" y="528"/>
                      </a:cubicBezTo>
                      <a:cubicBezTo>
                        <a:pt x="518" y="542"/>
                        <a:pt x="499" y="584"/>
                        <a:pt x="483" y="584"/>
                      </a:cubicBezTo>
                      <a:cubicBezTo>
                        <a:pt x="474" y="584"/>
                        <a:pt x="477" y="569"/>
                        <a:pt x="477" y="569"/>
                      </a:cubicBezTo>
                      <a:cubicBezTo>
                        <a:pt x="472" y="569"/>
                        <a:pt x="455" y="530"/>
                        <a:pt x="449" y="522"/>
                      </a:cubicBezTo>
                      <a:cubicBezTo>
                        <a:pt x="437" y="506"/>
                        <a:pt x="393" y="498"/>
                        <a:pt x="368" y="498"/>
                      </a:cubicBezTo>
                      <a:cubicBezTo>
                        <a:pt x="340" y="498"/>
                        <a:pt x="335" y="510"/>
                        <a:pt x="318" y="516"/>
                      </a:cubicBezTo>
                      <a:cubicBezTo>
                        <a:pt x="280" y="529"/>
                        <a:pt x="232" y="515"/>
                        <a:pt x="226" y="556"/>
                      </a:cubicBezTo>
                      <a:cubicBezTo>
                        <a:pt x="210" y="557"/>
                        <a:pt x="197" y="561"/>
                        <a:pt x="181" y="561"/>
                      </a:cubicBezTo>
                      <a:cubicBezTo>
                        <a:pt x="168" y="555"/>
                        <a:pt x="168" y="561"/>
                        <a:pt x="159" y="561"/>
                      </a:cubicBezTo>
                      <a:cubicBezTo>
                        <a:pt x="133" y="561"/>
                        <a:pt x="121" y="588"/>
                        <a:pt x="87" y="588"/>
                      </a:cubicBezTo>
                      <a:cubicBezTo>
                        <a:pt x="75" y="588"/>
                        <a:pt x="38" y="571"/>
                        <a:pt x="38" y="560"/>
                      </a:cubicBezTo>
                      <a:cubicBezTo>
                        <a:pt x="38" y="548"/>
                        <a:pt x="56" y="542"/>
                        <a:pt x="56" y="524"/>
                      </a:cubicBezTo>
                      <a:cubicBezTo>
                        <a:pt x="56" y="501"/>
                        <a:pt x="44" y="488"/>
                        <a:pt x="40" y="474"/>
                      </a:cubicBezTo>
                      <a:cubicBezTo>
                        <a:pt x="31" y="439"/>
                        <a:pt x="29" y="428"/>
                        <a:pt x="19" y="397"/>
                      </a:cubicBezTo>
                      <a:cubicBezTo>
                        <a:pt x="16" y="385"/>
                        <a:pt x="0" y="381"/>
                        <a:pt x="4" y="369"/>
                      </a:cubicBezTo>
                      <a:cubicBezTo>
                        <a:pt x="6" y="366"/>
                        <a:pt x="6" y="363"/>
                        <a:pt x="9" y="359"/>
                      </a:cubicBezTo>
                      <a:cubicBezTo>
                        <a:pt x="10" y="363"/>
                        <a:pt x="13" y="367"/>
                        <a:pt x="16" y="369"/>
                      </a:cubicBezTo>
                      <a:cubicBezTo>
                        <a:pt x="18" y="366"/>
                        <a:pt x="16" y="363"/>
                        <a:pt x="16" y="359"/>
                      </a:cubicBezTo>
                      <a:cubicBezTo>
                        <a:pt x="16" y="347"/>
                        <a:pt x="6" y="337"/>
                        <a:pt x="6" y="317"/>
                      </a:cubicBezTo>
                      <a:cubicBezTo>
                        <a:pt x="6" y="293"/>
                        <a:pt x="6" y="292"/>
                        <a:pt x="6" y="271"/>
                      </a:cubicBezTo>
                      <a:cubicBezTo>
                        <a:pt x="6" y="265"/>
                        <a:pt x="12" y="263"/>
                        <a:pt x="15" y="262"/>
                      </a:cubicBezTo>
                      <a:cubicBezTo>
                        <a:pt x="16" y="264"/>
                        <a:pt x="16" y="267"/>
                        <a:pt x="16" y="270"/>
                      </a:cubicBezTo>
                      <a:cubicBezTo>
                        <a:pt x="30" y="268"/>
                        <a:pt x="47" y="248"/>
                        <a:pt x="56" y="239"/>
                      </a:cubicBezTo>
                      <a:cubicBezTo>
                        <a:pt x="65" y="230"/>
                        <a:pt x="92" y="228"/>
                        <a:pt x="106" y="226"/>
                      </a:cubicBezTo>
                      <a:cubicBezTo>
                        <a:pt x="134" y="221"/>
                        <a:pt x="196" y="199"/>
                        <a:pt x="196" y="172"/>
                      </a:cubicBezTo>
                      <a:cubicBezTo>
                        <a:pt x="196" y="167"/>
                        <a:pt x="196" y="163"/>
                        <a:pt x="196" y="158"/>
                      </a:cubicBezTo>
                      <a:cubicBezTo>
                        <a:pt x="196" y="150"/>
                        <a:pt x="198" y="142"/>
                        <a:pt x="206" y="138"/>
                      </a:cubicBezTo>
                      <a:cubicBezTo>
                        <a:pt x="209" y="145"/>
                        <a:pt x="214" y="149"/>
                        <a:pt x="217" y="154"/>
                      </a:cubicBezTo>
                      <a:cubicBezTo>
                        <a:pt x="225" y="149"/>
                        <a:pt x="221" y="137"/>
                        <a:pt x="225" y="128"/>
                      </a:cubicBezTo>
                      <a:cubicBezTo>
                        <a:pt x="231" y="131"/>
                        <a:pt x="235" y="134"/>
                        <a:pt x="241" y="134"/>
                      </a:cubicBezTo>
                      <a:cubicBezTo>
                        <a:pt x="241" y="112"/>
                        <a:pt x="256" y="109"/>
                        <a:pt x="258" y="91"/>
                      </a:cubicBezTo>
                      <a:cubicBezTo>
                        <a:pt x="278" y="91"/>
                        <a:pt x="282" y="75"/>
                        <a:pt x="298" y="75"/>
                      </a:cubicBezTo>
                      <a:cubicBezTo>
                        <a:pt x="312" y="75"/>
                        <a:pt x="319" y="91"/>
                        <a:pt x="321" y="105"/>
                      </a:cubicBezTo>
                      <a:cubicBezTo>
                        <a:pt x="324" y="99"/>
                        <a:pt x="330" y="96"/>
                        <a:pt x="337" y="96"/>
                      </a:cubicBezTo>
                      <a:cubicBezTo>
                        <a:pt x="341" y="96"/>
                        <a:pt x="347" y="102"/>
                        <a:pt x="349" y="103"/>
                      </a:cubicBezTo>
                      <a:cubicBezTo>
                        <a:pt x="353" y="95"/>
                        <a:pt x="351" y="90"/>
                        <a:pt x="351" y="83"/>
                      </a:cubicBezTo>
                      <a:cubicBezTo>
                        <a:pt x="351" y="72"/>
                        <a:pt x="362" y="66"/>
                        <a:pt x="362" y="55"/>
                      </a:cubicBezTo>
                      <a:cubicBezTo>
                        <a:pt x="362" y="44"/>
                        <a:pt x="393" y="37"/>
                        <a:pt x="405" y="37"/>
                      </a:cubicBezTo>
                      <a:cubicBezTo>
                        <a:pt x="411" y="37"/>
                        <a:pt x="417" y="32"/>
                        <a:pt x="419" y="31"/>
                      </a:cubicBezTo>
                      <a:cubicBezTo>
                        <a:pt x="415" y="24"/>
                        <a:pt x="407" y="22"/>
                        <a:pt x="405" y="13"/>
                      </a:cubicBezTo>
                      <a:cubicBezTo>
                        <a:pt x="431" y="24"/>
                        <a:pt x="446" y="35"/>
                        <a:pt x="474" y="35"/>
                      </a:cubicBezTo>
                      <a:cubicBezTo>
                        <a:pt x="483" y="35"/>
                        <a:pt x="487" y="29"/>
                        <a:pt x="495" y="29"/>
                      </a:cubicBezTo>
                      <a:cubicBezTo>
                        <a:pt x="499" y="29"/>
                        <a:pt x="510" y="37"/>
                        <a:pt x="510" y="43"/>
                      </a:cubicBezTo>
                      <a:cubicBezTo>
                        <a:pt x="510" y="53"/>
                        <a:pt x="499" y="54"/>
                        <a:pt x="493" y="59"/>
                      </a:cubicBezTo>
                      <a:cubicBezTo>
                        <a:pt x="483" y="99"/>
                        <a:pt x="483" y="99"/>
                        <a:pt x="483" y="99"/>
                      </a:cubicBezTo>
                      <a:cubicBezTo>
                        <a:pt x="483" y="105"/>
                        <a:pt x="494" y="103"/>
                        <a:pt x="499" y="107"/>
                      </a:cubicBezTo>
                      <a:cubicBezTo>
                        <a:pt x="503" y="110"/>
                        <a:pt x="503" y="122"/>
                        <a:pt x="506" y="122"/>
                      </a:cubicBezTo>
                      <a:cubicBezTo>
                        <a:pt x="527" y="130"/>
                        <a:pt x="538" y="134"/>
                        <a:pt x="557" y="142"/>
                      </a:cubicBezTo>
                      <a:cubicBezTo>
                        <a:pt x="568" y="146"/>
                        <a:pt x="571" y="164"/>
                        <a:pt x="586" y="164"/>
                      </a:cubicBezTo>
                      <a:cubicBezTo>
                        <a:pt x="609" y="164"/>
                        <a:pt x="614" y="117"/>
                        <a:pt x="618" y="99"/>
                      </a:cubicBezTo>
                      <a:cubicBezTo>
                        <a:pt x="618" y="27"/>
                        <a:pt x="618" y="27"/>
                        <a:pt x="618" y="27"/>
                      </a:cubicBezTo>
                      <a:cubicBezTo>
                        <a:pt x="630" y="17"/>
                        <a:pt x="626" y="7"/>
                        <a:pt x="639" y="0"/>
                      </a:cubicBezTo>
                      <a:cubicBezTo>
                        <a:pt x="641" y="22"/>
                        <a:pt x="651" y="36"/>
                        <a:pt x="655" y="51"/>
                      </a:cubicBezTo>
                      <a:cubicBezTo>
                        <a:pt x="658" y="62"/>
                        <a:pt x="655" y="76"/>
                        <a:pt x="663" y="83"/>
                      </a:cubicBezTo>
                      <a:cubicBezTo>
                        <a:pt x="671" y="85"/>
                        <a:pt x="685" y="90"/>
                        <a:pt x="688" y="91"/>
                      </a:cubicBezTo>
                      <a:cubicBezTo>
                        <a:pt x="697" y="98"/>
                        <a:pt x="697" y="123"/>
                        <a:pt x="701" y="136"/>
                      </a:cubicBezTo>
                      <a:cubicBezTo>
                        <a:pt x="708" y="157"/>
                        <a:pt x="714" y="168"/>
                        <a:pt x="720" y="188"/>
                      </a:cubicBezTo>
                      <a:cubicBezTo>
                        <a:pt x="726" y="207"/>
                        <a:pt x="758" y="214"/>
                        <a:pt x="771" y="227"/>
                      </a:cubicBezTo>
                      <a:cubicBezTo>
                        <a:pt x="780" y="237"/>
                        <a:pt x="782" y="252"/>
                        <a:pt x="785" y="263"/>
                      </a:cubicBezTo>
                      <a:cubicBezTo>
                        <a:pt x="788" y="273"/>
                        <a:pt x="800" y="273"/>
                        <a:pt x="810" y="273"/>
                      </a:cubicBezTo>
                      <a:cubicBezTo>
                        <a:pt x="810" y="305"/>
                        <a:pt x="839" y="319"/>
                        <a:pt x="853" y="334"/>
                      </a:cubicBezTo>
                      <a:lnTo>
                        <a:pt x="852" y="336"/>
                      </a:ln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4" name="Freeform 43">
                  <a:extLst>
                    <a:ext uri="{FF2B5EF4-FFF2-40B4-BE49-F238E27FC236}">
                      <a16:creationId xmlns:a16="http://schemas.microsoft.com/office/drawing/2014/main" id="{8FB6DFED-D7D5-4DBE-B355-AAB21A6846AC}"/>
                    </a:ext>
                  </a:extLst>
                </p:cNvPr>
                <p:cNvSpPr>
                  <a:spLocks/>
                </p:cNvSpPr>
                <p:nvPr/>
              </p:nvSpPr>
              <p:spPr bwMode="auto">
                <a:xfrm>
                  <a:off x="9921333" y="5342368"/>
                  <a:ext cx="186714" cy="194364"/>
                </a:xfrm>
                <a:custGeom>
                  <a:avLst/>
                  <a:gdLst>
                    <a:gd name="T0" fmla="*/ 99 w 164"/>
                    <a:gd name="T1" fmla="*/ 48 h 170"/>
                    <a:gd name="T2" fmla="*/ 100 w 164"/>
                    <a:gd name="T3" fmla="*/ 40 h 170"/>
                    <a:gd name="T4" fmla="*/ 114 w 164"/>
                    <a:gd name="T5" fmla="*/ 31 h 170"/>
                    <a:gd name="T6" fmla="*/ 114 w 164"/>
                    <a:gd name="T7" fmla="*/ 26 h 170"/>
                    <a:gd name="T8" fmla="*/ 133 w 164"/>
                    <a:gd name="T9" fmla="*/ 0 h 170"/>
                    <a:gd name="T10" fmla="*/ 138 w 164"/>
                    <a:gd name="T11" fmla="*/ 8 h 170"/>
                    <a:gd name="T12" fmla="*/ 142 w 164"/>
                    <a:gd name="T13" fmla="*/ 19 h 170"/>
                    <a:gd name="T14" fmla="*/ 154 w 164"/>
                    <a:gd name="T15" fmla="*/ 12 h 170"/>
                    <a:gd name="T16" fmla="*/ 160 w 164"/>
                    <a:gd name="T17" fmla="*/ 15 h 170"/>
                    <a:gd name="T18" fmla="*/ 164 w 164"/>
                    <a:gd name="T19" fmla="*/ 27 h 170"/>
                    <a:gd name="T20" fmla="*/ 135 w 164"/>
                    <a:gd name="T21" fmla="*/ 67 h 170"/>
                    <a:gd name="T22" fmla="*/ 135 w 164"/>
                    <a:gd name="T23" fmla="*/ 92 h 170"/>
                    <a:gd name="T24" fmla="*/ 107 w 164"/>
                    <a:gd name="T25" fmla="*/ 96 h 170"/>
                    <a:gd name="T26" fmla="*/ 83 w 164"/>
                    <a:gd name="T27" fmla="*/ 151 h 170"/>
                    <a:gd name="T28" fmla="*/ 54 w 164"/>
                    <a:gd name="T29" fmla="*/ 170 h 170"/>
                    <a:gd name="T30" fmla="*/ 38 w 164"/>
                    <a:gd name="T31" fmla="*/ 166 h 170"/>
                    <a:gd name="T32" fmla="*/ 4 w 164"/>
                    <a:gd name="T33" fmla="*/ 150 h 170"/>
                    <a:gd name="T34" fmla="*/ 0 w 164"/>
                    <a:gd name="T35" fmla="*/ 147 h 170"/>
                    <a:gd name="T36" fmla="*/ 30 w 164"/>
                    <a:gd name="T37" fmla="*/ 104 h 170"/>
                    <a:gd name="T38" fmla="*/ 42 w 164"/>
                    <a:gd name="T39" fmla="*/ 93 h 170"/>
                    <a:gd name="T40" fmla="*/ 85 w 164"/>
                    <a:gd name="T41" fmla="*/ 67 h 170"/>
                    <a:gd name="T42" fmla="*/ 99 w 164"/>
                    <a:gd name="T43" fmla="*/ 4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4" h="170">
                      <a:moveTo>
                        <a:pt x="99" y="48"/>
                      </a:moveTo>
                      <a:cubicBezTo>
                        <a:pt x="99" y="48"/>
                        <a:pt x="99" y="42"/>
                        <a:pt x="100" y="40"/>
                      </a:cubicBezTo>
                      <a:cubicBezTo>
                        <a:pt x="103" y="34"/>
                        <a:pt x="108" y="32"/>
                        <a:pt x="114" y="31"/>
                      </a:cubicBezTo>
                      <a:cubicBezTo>
                        <a:pt x="114" y="30"/>
                        <a:pt x="114" y="28"/>
                        <a:pt x="114" y="26"/>
                      </a:cubicBezTo>
                      <a:cubicBezTo>
                        <a:pt x="114" y="14"/>
                        <a:pt x="126" y="3"/>
                        <a:pt x="133" y="0"/>
                      </a:cubicBezTo>
                      <a:cubicBezTo>
                        <a:pt x="133" y="6"/>
                        <a:pt x="136" y="8"/>
                        <a:pt x="138" y="8"/>
                      </a:cubicBezTo>
                      <a:cubicBezTo>
                        <a:pt x="138" y="14"/>
                        <a:pt x="137" y="19"/>
                        <a:pt x="142" y="19"/>
                      </a:cubicBezTo>
                      <a:cubicBezTo>
                        <a:pt x="147" y="19"/>
                        <a:pt x="151" y="14"/>
                        <a:pt x="154" y="12"/>
                      </a:cubicBezTo>
                      <a:cubicBezTo>
                        <a:pt x="155" y="14"/>
                        <a:pt x="157" y="15"/>
                        <a:pt x="160" y="15"/>
                      </a:cubicBezTo>
                      <a:cubicBezTo>
                        <a:pt x="160" y="22"/>
                        <a:pt x="161" y="26"/>
                        <a:pt x="164" y="27"/>
                      </a:cubicBezTo>
                      <a:cubicBezTo>
                        <a:pt x="162" y="38"/>
                        <a:pt x="147" y="67"/>
                        <a:pt x="135" y="67"/>
                      </a:cubicBezTo>
                      <a:cubicBezTo>
                        <a:pt x="133" y="79"/>
                        <a:pt x="136" y="82"/>
                        <a:pt x="135" y="92"/>
                      </a:cubicBezTo>
                      <a:cubicBezTo>
                        <a:pt x="131" y="92"/>
                        <a:pt x="113" y="96"/>
                        <a:pt x="107" y="96"/>
                      </a:cubicBezTo>
                      <a:cubicBezTo>
                        <a:pt x="104" y="105"/>
                        <a:pt x="83" y="151"/>
                        <a:pt x="83" y="151"/>
                      </a:cubicBezTo>
                      <a:cubicBezTo>
                        <a:pt x="76" y="158"/>
                        <a:pt x="63" y="170"/>
                        <a:pt x="54" y="170"/>
                      </a:cubicBezTo>
                      <a:cubicBezTo>
                        <a:pt x="51" y="170"/>
                        <a:pt x="42" y="166"/>
                        <a:pt x="38" y="166"/>
                      </a:cubicBezTo>
                      <a:cubicBezTo>
                        <a:pt x="33" y="166"/>
                        <a:pt x="4" y="154"/>
                        <a:pt x="4" y="150"/>
                      </a:cubicBezTo>
                      <a:cubicBezTo>
                        <a:pt x="2" y="150"/>
                        <a:pt x="0" y="149"/>
                        <a:pt x="0" y="147"/>
                      </a:cubicBezTo>
                      <a:cubicBezTo>
                        <a:pt x="0" y="127"/>
                        <a:pt x="23" y="115"/>
                        <a:pt x="30" y="104"/>
                      </a:cubicBezTo>
                      <a:cubicBezTo>
                        <a:pt x="33" y="98"/>
                        <a:pt x="37" y="93"/>
                        <a:pt x="42" y="93"/>
                      </a:cubicBezTo>
                      <a:cubicBezTo>
                        <a:pt x="61" y="93"/>
                        <a:pt x="72" y="73"/>
                        <a:pt x="85" y="67"/>
                      </a:cubicBezTo>
                      <a:cubicBezTo>
                        <a:pt x="89" y="65"/>
                        <a:pt x="99" y="48"/>
                        <a:pt x="99" y="48"/>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5" name="Freeform 44">
                  <a:extLst>
                    <a:ext uri="{FF2B5EF4-FFF2-40B4-BE49-F238E27FC236}">
                      <a16:creationId xmlns:a16="http://schemas.microsoft.com/office/drawing/2014/main" id="{FF24D144-8A0A-4C3F-B731-8DDF852374EF}"/>
                    </a:ext>
                  </a:extLst>
                </p:cNvPr>
                <p:cNvSpPr>
                  <a:spLocks/>
                </p:cNvSpPr>
                <p:nvPr/>
              </p:nvSpPr>
              <p:spPr bwMode="auto">
                <a:xfrm>
                  <a:off x="10074377" y="5154125"/>
                  <a:ext cx="140800" cy="215790"/>
                </a:xfrm>
                <a:custGeom>
                  <a:avLst/>
                  <a:gdLst>
                    <a:gd name="T0" fmla="*/ 39 w 123"/>
                    <a:gd name="T1" fmla="*/ 72 h 188"/>
                    <a:gd name="T2" fmla="*/ 30 w 123"/>
                    <a:gd name="T3" fmla="*/ 57 h 188"/>
                    <a:gd name="T4" fmla="*/ 33 w 123"/>
                    <a:gd name="T5" fmla="*/ 49 h 188"/>
                    <a:gd name="T6" fmla="*/ 0 w 123"/>
                    <a:gd name="T7" fmla="*/ 0 h 188"/>
                    <a:gd name="T8" fmla="*/ 29 w 123"/>
                    <a:gd name="T9" fmla="*/ 23 h 188"/>
                    <a:gd name="T10" fmla="*/ 38 w 123"/>
                    <a:gd name="T11" fmla="*/ 35 h 188"/>
                    <a:gd name="T12" fmla="*/ 35 w 123"/>
                    <a:gd name="T13" fmla="*/ 41 h 188"/>
                    <a:gd name="T14" fmla="*/ 48 w 123"/>
                    <a:gd name="T15" fmla="*/ 66 h 188"/>
                    <a:gd name="T16" fmla="*/ 52 w 123"/>
                    <a:gd name="T17" fmla="*/ 66 h 188"/>
                    <a:gd name="T18" fmla="*/ 59 w 123"/>
                    <a:gd name="T19" fmla="*/ 58 h 188"/>
                    <a:gd name="T20" fmla="*/ 64 w 123"/>
                    <a:gd name="T21" fmla="*/ 58 h 188"/>
                    <a:gd name="T22" fmla="*/ 92 w 123"/>
                    <a:gd name="T23" fmla="*/ 91 h 188"/>
                    <a:gd name="T24" fmla="*/ 117 w 123"/>
                    <a:gd name="T25" fmla="*/ 83 h 188"/>
                    <a:gd name="T26" fmla="*/ 123 w 123"/>
                    <a:gd name="T27" fmla="*/ 88 h 188"/>
                    <a:gd name="T28" fmla="*/ 108 w 123"/>
                    <a:gd name="T29" fmla="*/ 128 h 188"/>
                    <a:gd name="T30" fmla="*/ 105 w 123"/>
                    <a:gd name="T31" fmla="*/ 124 h 188"/>
                    <a:gd name="T32" fmla="*/ 103 w 123"/>
                    <a:gd name="T33" fmla="*/ 126 h 188"/>
                    <a:gd name="T34" fmla="*/ 88 w 123"/>
                    <a:gd name="T35" fmla="*/ 136 h 188"/>
                    <a:gd name="T36" fmla="*/ 91 w 123"/>
                    <a:gd name="T37" fmla="*/ 144 h 188"/>
                    <a:gd name="T38" fmla="*/ 80 w 123"/>
                    <a:gd name="T39" fmla="*/ 160 h 188"/>
                    <a:gd name="T40" fmla="*/ 52 w 123"/>
                    <a:gd name="T41" fmla="*/ 188 h 188"/>
                    <a:gd name="T42" fmla="*/ 41 w 123"/>
                    <a:gd name="T43" fmla="*/ 178 h 188"/>
                    <a:gd name="T44" fmla="*/ 50 w 123"/>
                    <a:gd name="T45" fmla="*/ 155 h 188"/>
                    <a:gd name="T46" fmla="*/ 22 w 123"/>
                    <a:gd name="T47" fmla="*/ 131 h 188"/>
                    <a:gd name="T48" fmla="*/ 33 w 123"/>
                    <a:gd name="T49" fmla="*/ 118 h 188"/>
                    <a:gd name="T50" fmla="*/ 42 w 123"/>
                    <a:gd name="T51" fmla="*/ 87 h 188"/>
                    <a:gd name="T52" fmla="*/ 38 w 123"/>
                    <a:gd name="T53" fmla="*/ 69 h 188"/>
                    <a:gd name="T54" fmla="*/ 39 w 123"/>
                    <a:gd name="T55" fmla="*/ 69 h 188"/>
                    <a:gd name="T56" fmla="*/ 39 w 123"/>
                    <a:gd name="T57" fmla="*/ 7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3" h="188">
                      <a:moveTo>
                        <a:pt x="39" y="72"/>
                      </a:moveTo>
                      <a:cubicBezTo>
                        <a:pt x="36" y="66"/>
                        <a:pt x="30" y="63"/>
                        <a:pt x="30" y="57"/>
                      </a:cubicBezTo>
                      <a:cubicBezTo>
                        <a:pt x="30" y="54"/>
                        <a:pt x="32" y="51"/>
                        <a:pt x="33" y="49"/>
                      </a:cubicBezTo>
                      <a:cubicBezTo>
                        <a:pt x="15" y="46"/>
                        <a:pt x="5" y="20"/>
                        <a:pt x="0" y="0"/>
                      </a:cubicBezTo>
                      <a:cubicBezTo>
                        <a:pt x="8" y="14"/>
                        <a:pt x="21" y="15"/>
                        <a:pt x="29" y="23"/>
                      </a:cubicBezTo>
                      <a:cubicBezTo>
                        <a:pt x="33" y="27"/>
                        <a:pt x="33" y="33"/>
                        <a:pt x="38" y="35"/>
                      </a:cubicBezTo>
                      <a:cubicBezTo>
                        <a:pt x="37" y="38"/>
                        <a:pt x="35" y="39"/>
                        <a:pt x="35" y="41"/>
                      </a:cubicBezTo>
                      <a:cubicBezTo>
                        <a:pt x="35" y="45"/>
                        <a:pt x="44" y="62"/>
                        <a:pt x="48" y="66"/>
                      </a:cubicBezTo>
                      <a:cubicBezTo>
                        <a:pt x="52" y="66"/>
                        <a:pt x="52" y="66"/>
                        <a:pt x="52" y="66"/>
                      </a:cubicBezTo>
                      <a:cubicBezTo>
                        <a:pt x="52" y="62"/>
                        <a:pt x="55" y="58"/>
                        <a:pt x="59" y="58"/>
                      </a:cubicBezTo>
                      <a:cubicBezTo>
                        <a:pt x="61" y="58"/>
                        <a:pt x="62" y="58"/>
                        <a:pt x="64" y="58"/>
                      </a:cubicBezTo>
                      <a:cubicBezTo>
                        <a:pt x="64" y="79"/>
                        <a:pt x="73" y="91"/>
                        <a:pt x="92" y="91"/>
                      </a:cubicBezTo>
                      <a:cubicBezTo>
                        <a:pt x="106" y="91"/>
                        <a:pt x="105" y="83"/>
                        <a:pt x="117" y="83"/>
                      </a:cubicBezTo>
                      <a:cubicBezTo>
                        <a:pt x="120" y="83"/>
                        <a:pt x="122" y="85"/>
                        <a:pt x="123" y="88"/>
                      </a:cubicBezTo>
                      <a:cubicBezTo>
                        <a:pt x="113" y="99"/>
                        <a:pt x="116" y="116"/>
                        <a:pt x="108" y="128"/>
                      </a:cubicBezTo>
                      <a:cubicBezTo>
                        <a:pt x="105" y="124"/>
                        <a:pt x="105" y="124"/>
                        <a:pt x="105" y="124"/>
                      </a:cubicBezTo>
                      <a:cubicBezTo>
                        <a:pt x="105" y="124"/>
                        <a:pt x="104" y="126"/>
                        <a:pt x="103" y="126"/>
                      </a:cubicBezTo>
                      <a:cubicBezTo>
                        <a:pt x="95" y="128"/>
                        <a:pt x="88" y="130"/>
                        <a:pt x="88" y="136"/>
                      </a:cubicBezTo>
                      <a:cubicBezTo>
                        <a:pt x="88" y="139"/>
                        <a:pt x="91" y="142"/>
                        <a:pt x="91" y="144"/>
                      </a:cubicBezTo>
                      <a:cubicBezTo>
                        <a:pt x="91" y="150"/>
                        <a:pt x="82" y="158"/>
                        <a:pt x="80" y="160"/>
                      </a:cubicBezTo>
                      <a:cubicBezTo>
                        <a:pt x="73" y="172"/>
                        <a:pt x="68" y="188"/>
                        <a:pt x="52" y="188"/>
                      </a:cubicBezTo>
                      <a:cubicBezTo>
                        <a:pt x="45" y="188"/>
                        <a:pt x="41" y="184"/>
                        <a:pt x="41" y="178"/>
                      </a:cubicBezTo>
                      <a:cubicBezTo>
                        <a:pt x="41" y="168"/>
                        <a:pt x="50" y="164"/>
                        <a:pt x="50" y="155"/>
                      </a:cubicBezTo>
                      <a:cubicBezTo>
                        <a:pt x="50" y="139"/>
                        <a:pt x="22" y="145"/>
                        <a:pt x="22" y="131"/>
                      </a:cubicBezTo>
                      <a:cubicBezTo>
                        <a:pt x="22" y="123"/>
                        <a:pt x="29" y="122"/>
                        <a:pt x="33" y="118"/>
                      </a:cubicBezTo>
                      <a:cubicBezTo>
                        <a:pt x="40" y="110"/>
                        <a:pt x="42" y="99"/>
                        <a:pt x="42" y="87"/>
                      </a:cubicBezTo>
                      <a:cubicBezTo>
                        <a:pt x="42" y="81"/>
                        <a:pt x="39" y="72"/>
                        <a:pt x="38" y="69"/>
                      </a:cubicBezTo>
                      <a:cubicBezTo>
                        <a:pt x="39" y="69"/>
                        <a:pt x="39" y="69"/>
                        <a:pt x="39" y="69"/>
                      </a:cubicBezTo>
                      <a:lnTo>
                        <a:pt x="39" y="72"/>
                      </a:ln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6" name="Freeform 45">
                  <a:extLst>
                    <a:ext uri="{FF2B5EF4-FFF2-40B4-BE49-F238E27FC236}">
                      <a16:creationId xmlns:a16="http://schemas.microsoft.com/office/drawing/2014/main" id="{5D50D130-7380-430B-B65F-4E40612FDF53}"/>
                    </a:ext>
                  </a:extLst>
                </p:cNvPr>
                <p:cNvSpPr>
                  <a:spLocks/>
                </p:cNvSpPr>
                <p:nvPr/>
              </p:nvSpPr>
              <p:spPr bwMode="auto">
                <a:xfrm>
                  <a:off x="10179977" y="4676633"/>
                  <a:ext cx="32139" cy="26017"/>
                </a:xfrm>
                <a:custGeom>
                  <a:avLst/>
                  <a:gdLst>
                    <a:gd name="T0" fmla="*/ 18 w 27"/>
                    <a:gd name="T1" fmla="*/ 0 h 22"/>
                    <a:gd name="T2" fmla="*/ 27 w 27"/>
                    <a:gd name="T3" fmla="*/ 7 h 22"/>
                    <a:gd name="T4" fmla="*/ 27 w 27"/>
                    <a:gd name="T5" fmla="*/ 17 h 22"/>
                    <a:gd name="T6" fmla="*/ 16 w 27"/>
                    <a:gd name="T7" fmla="*/ 20 h 22"/>
                    <a:gd name="T8" fmla="*/ 0 w 27"/>
                    <a:gd name="T9" fmla="*/ 15 h 22"/>
                    <a:gd name="T10" fmla="*/ 18 w 27"/>
                    <a:gd name="T11" fmla="*/ 0 h 22"/>
                  </a:gdLst>
                  <a:ahLst/>
                  <a:cxnLst>
                    <a:cxn ang="0">
                      <a:pos x="T0" y="T1"/>
                    </a:cxn>
                    <a:cxn ang="0">
                      <a:pos x="T2" y="T3"/>
                    </a:cxn>
                    <a:cxn ang="0">
                      <a:pos x="T4" y="T5"/>
                    </a:cxn>
                    <a:cxn ang="0">
                      <a:pos x="T6" y="T7"/>
                    </a:cxn>
                    <a:cxn ang="0">
                      <a:pos x="T8" y="T9"/>
                    </a:cxn>
                    <a:cxn ang="0">
                      <a:pos x="T10" y="T11"/>
                    </a:cxn>
                  </a:cxnLst>
                  <a:rect l="0" t="0" r="r" b="b"/>
                  <a:pathLst>
                    <a:path w="27" h="22">
                      <a:moveTo>
                        <a:pt x="18" y="0"/>
                      </a:moveTo>
                      <a:cubicBezTo>
                        <a:pt x="20" y="4"/>
                        <a:pt x="23" y="6"/>
                        <a:pt x="27" y="7"/>
                      </a:cubicBezTo>
                      <a:cubicBezTo>
                        <a:pt x="27" y="17"/>
                        <a:pt x="27" y="17"/>
                        <a:pt x="27" y="17"/>
                      </a:cubicBezTo>
                      <a:cubicBezTo>
                        <a:pt x="22" y="22"/>
                        <a:pt x="22" y="20"/>
                        <a:pt x="16" y="20"/>
                      </a:cubicBezTo>
                      <a:cubicBezTo>
                        <a:pt x="10" y="20"/>
                        <a:pt x="0" y="18"/>
                        <a:pt x="0" y="15"/>
                      </a:cubicBezTo>
                      <a:cubicBezTo>
                        <a:pt x="0" y="5"/>
                        <a:pt x="11" y="3"/>
                        <a:pt x="18" y="0"/>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7" name="Freeform 46">
                  <a:extLst>
                    <a:ext uri="{FF2B5EF4-FFF2-40B4-BE49-F238E27FC236}">
                      <a16:creationId xmlns:a16="http://schemas.microsoft.com/office/drawing/2014/main" id="{A3719B91-9A78-46B1-9E87-8C1D5568D4D1}"/>
                    </a:ext>
                  </a:extLst>
                </p:cNvPr>
                <p:cNvSpPr>
                  <a:spLocks/>
                </p:cNvSpPr>
                <p:nvPr/>
              </p:nvSpPr>
              <p:spPr bwMode="auto">
                <a:xfrm>
                  <a:off x="10215177" y="4650616"/>
                  <a:ext cx="27548" cy="19896"/>
                </a:xfrm>
                <a:custGeom>
                  <a:avLst/>
                  <a:gdLst>
                    <a:gd name="T0" fmla="*/ 24 w 24"/>
                    <a:gd name="T1" fmla="*/ 0 h 17"/>
                    <a:gd name="T2" fmla="*/ 24 w 24"/>
                    <a:gd name="T3" fmla="*/ 7 h 17"/>
                    <a:gd name="T4" fmla="*/ 5 w 24"/>
                    <a:gd name="T5" fmla="*/ 17 h 17"/>
                    <a:gd name="T6" fmla="*/ 0 w 24"/>
                    <a:gd name="T7" fmla="*/ 10 h 17"/>
                    <a:gd name="T8" fmla="*/ 24 w 24"/>
                    <a:gd name="T9" fmla="*/ 0 h 17"/>
                  </a:gdLst>
                  <a:ahLst/>
                  <a:cxnLst>
                    <a:cxn ang="0">
                      <a:pos x="T0" y="T1"/>
                    </a:cxn>
                    <a:cxn ang="0">
                      <a:pos x="T2" y="T3"/>
                    </a:cxn>
                    <a:cxn ang="0">
                      <a:pos x="T4" y="T5"/>
                    </a:cxn>
                    <a:cxn ang="0">
                      <a:pos x="T6" y="T7"/>
                    </a:cxn>
                    <a:cxn ang="0">
                      <a:pos x="T8" y="T9"/>
                    </a:cxn>
                  </a:cxnLst>
                  <a:rect l="0" t="0" r="r" b="b"/>
                  <a:pathLst>
                    <a:path w="24" h="17">
                      <a:moveTo>
                        <a:pt x="24" y="0"/>
                      </a:moveTo>
                      <a:cubicBezTo>
                        <a:pt x="24" y="2"/>
                        <a:pt x="24" y="5"/>
                        <a:pt x="24" y="7"/>
                      </a:cubicBezTo>
                      <a:cubicBezTo>
                        <a:pt x="15" y="10"/>
                        <a:pt x="13" y="17"/>
                        <a:pt x="5" y="17"/>
                      </a:cubicBezTo>
                      <a:cubicBezTo>
                        <a:pt x="3" y="17"/>
                        <a:pt x="0" y="13"/>
                        <a:pt x="0" y="10"/>
                      </a:cubicBezTo>
                      <a:cubicBezTo>
                        <a:pt x="0" y="1"/>
                        <a:pt x="19" y="0"/>
                        <a:pt x="24" y="0"/>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8" name="Freeform 47">
                  <a:extLst>
                    <a:ext uri="{FF2B5EF4-FFF2-40B4-BE49-F238E27FC236}">
                      <a16:creationId xmlns:a16="http://schemas.microsoft.com/office/drawing/2014/main" id="{2A259081-9D51-4FFA-B22D-DFD2D42A9C54}"/>
                    </a:ext>
                  </a:extLst>
                </p:cNvPr>
                <p:cNvSpPr>
                  <a:spLocks/>
                </p:cNvSpPr>
                <p:nvPr/>
              </p:nvSpPr>
              <p:spPr bwMode="auto">
                <a:xfrm>
                  <a:off x="8827069" y="3968046"/>
                  <a:ext cx="113253" cy="110191"/>
                </a:xfrm>
                <a:custGeom>
                  <a:avLst/>
                  <a:gdLst>
                    <a:gd name="T0" fmla="*/ 81 w 98"/>
                    <a:gd name="T1" fmla="*/ 67 h 96"/>
                    <a:gd name="T2" fmla="*/ 77 w 98"/>
                    <a:gd name="T3" fmla="*/ 62 h 96"/>
                    <a:gd name="T4" fmla="*/ 71 w 98"/>
                    <a:gd name="T5" fmla="*/ 71 h 96"/>
                    <a:gd name="T6" fmla="*/ 79 w 98"/>
                    <a:gd name="T7" fmla="*/ 86 h 96"/>
                    <a:gd name="T8" fmla="*/ 71 w 98"/>
                    <a:gd name="T9" fmla="*/ 96 h 96"/>
                    <a:gd name="T10" fmla="*/ 68 w 98"/>
                    <a:gd name="T11" fmla="*/ 90 h 96"/>
                    <a:gd name="T12" fmla="*/ 61 w 98"/>
                    <a:gd name="T13" fmla="*/ 91 h 96"/>
                    <a:gd name="T14" fmla="*/ 43 w 98"/>
                    <a:gd name="T15" fmla="*/ 66 h 96"/>
                    <a:gd name="T16" fmla="*/ 47 w 98"/>
                    <a:gd name="T17" fmla="*/ 58 h 96"/>
                    <a:gd name="T18" fmla="*/ 44 w 98"/>
                    <a:gd name="T19" fmla="*/ 51 h 96"/>
                    <a:gd name="T20" fmla="*/ 35 w 98"/>
                    <a:gd name="T21" fmla="*/ 51 h 96"/>
                    <a:gd name="T22" fmla="*/ 35 w 98"/>
                    <a:gd name="T23" fmla="*/ 57 h 96"/>
                    <a:gd name="T24" fmla="*/ 28 w 98"/>
                    <a:gd name="T25" fmla="*/ 53 h 96"/>
                    <a:gd name="T26" fmla="*/ 26 w 98"/>
                    <a:gd name="T27" fmla="*/ 57 h 96"/>
                    <a:gd name="T28" fmla="*/ 19 w 98"/>
                    <a:gd name="T29" fmla="*/ 50 h 96"/>
                    <a:gd name="T30" fmla="*/ 5 w 98"/>
                    <a:gd name="T31" fmla="*/ 80 h 96"/>
                    <a:gd name="T32" fmla="*/ 5 w 98"/>
                    <a:gd name="T33" fmla="*/ 64 h 96"/>
                    <a:gd name="T34" fmla="*/ 3 w 98"/>
                    <a:gd name="T35" fmla="*/ 57 h 96"/>
                    <a:gd name="T36" fmla="*/ 7 w 98"/>
                    <a:gd name="T37" fmla="*/ 39 h 96"/>
                    <a:gd name="T38" fmla="*/ 31 w 98"/>
                    <a:gd name="T39" fmla="*/ 24 h 96"/>
                    <a:gd name="T40" fmla="*/ 43 w 98"/>
                    <a:gd name="T41" fmla="*/ 36 h 96"/>
                    <a:gd name="T42" fmla="*/ 47 w 98"/>
                    <a:gd name="T43" fmla="*/ 36 h 96"/>
                    <a:gd name="T44" fmla="*/ 54 w 98"/>
                    <a:gd name="T45" fmla="*/ 27 h 96"/>
                    <a:gd name="T46" fmla="*/ 68 w 98"/>
                    <a:gd name="T47" fmla="*/ 16 h 96"/>
                    <a:gd name="T48" fmla="*/ 71 w 98"/>
                    <a:gd name="T49" fmla="*/ 0 h 96"/>
                    <a:gd name="T50" fmla="*/ 82 w 98"/>
                    <a:gd name="T51" fmla="*/ 6 h 96"/>
                    <a:gd name="T52" fmla="*/ 98 w 98"/>
                    <a:gd name="T53" fmla="*/ 59 h 96"/>
                    <a:gd name="T54" fmla="*/ 89 w 98"/>
                    <a:gd name="T55" fmla="*/ 82 h 96"/>
                    <a:gd name="T56" fmla="*/ 81 w 98"/>
                    <a:gd name="T57" fmla="*/ 65 h 96"/>
                    <a:gd name="T58" fmla="*/ 81 w 98"/>
                    <a:gd name="T59" fmla="*/ 6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 h="96">
                      <a:moveTo>
                        <a:pt x="81" y="67"/>
                      </a:moveTo>
                      <a:cubicBezTo>
                        <a:pt x="81" y="65"/>
                        <a:pt x="79" y="64"/>
                        <a:pt x="77" y="62"/>
                      </a:cubicBezTo>
                      <a:cubicBezTo>
                        <a:pt x="74" y="66"/>
                        <a:pt x="71" y="67"/>
                        <a:pt x="71" y="71"/>
                      </a:cubicBezTo>
                      <a:cubicBezTo>
                        <a:pt x="71" y="76"/>
                        <a:pt x="79" y="78"/>
                        <a:pt x="79" y="86"/>
                      </a:cubicBezTo>
                      <a:cubicBezTo>
                        <a:pt x="79" y="92"/>
                        <a:pt x="76" y="96"/>
                        <a:pt x="71" y="96"/>
                      </a:cubicBezTo>
                      <a:cubicBezTo>
                        <a:pt x="69" y="96"/>
                        <a:pt x="68" y="92"/>
                        <a:pt x="68" y="90"/>
                      </a:cubicBezTo>
                      <a:cubicBezTo>
                        <a:pt x="66" y="91"/>
                        <a:pt x="63" y="91"/>
                        <a:pt x="61" y="91"/>
                      </a:cubicBezTo>
                      <a:cubicBezTo>
                        <a:pt x="51" y="90"/>
                        <a:pt x="43" y="79"/>
                        <a:pt x="43" y="66"/>
                      </a:cubicBezTo>
                      <a:cubicBezTo>
                        <a:pt x="43" y="61"/>
                        <a:pt x="45" y="59"/>
                        <a:pt x="47" y="58"/>
                      </a:cubicBezTo>
                      <a:cubicBezTo>
                        <a:pt x="46" y="56"/>
                        <a:pt x="45" y="53"/>
                        <a:pt x="44" y="51"/>
                      </a:cubicBezTo>
                      <a:cubicBezTo>
                        <a:pt x="35" y="51"/>
                        <a:pt x="35" y="51"/>
                        <a:pt x="35" y="51"/>
                      </a:cubicBezTo>
                      <a:cubicBezTo>
                        <a:pt x="35" y="53"/>
                        <a:pt x="34" y="55"/>
                        <a:pt x="35" y="57"/>
                      </a:cubicBezTo>
                      <a:cubicBezTo>
                        <a:pt x="30" y="57"/>
                        <a:pt x="29" y="55"/>
                        <a:pt x="28" y="53"/>
                      </a:cubicBezTo>
                      <a:cubicBezTo>
                        <a:pt x="28" y="53"/>
                        <a:pt x="26" y="56"/>
                        <a:pt x="26" y="57"/>
                      </a:cubicBezTo>
                      <a:cubicBezTo>
                        <a:pt x="23" y="56"/>
                        <a:pt x="19" y="50"/>
                        <a:pt x="19" y="50"/>
                      </a:cubicBezTo>
                      <a:cubicBezTo>
                        <a:pt x="12" y="57"/>
                        <a:pt x="13" y="80"/>
                        <a:pt x="5" y="80"/>
                      </a:cubicBezTo>
                      <a:cubicBezTo>
                        <a:pt x="0" y="80"/>
                        <a:pt x="5" y="67"/>
                        <a:pt x="5" y="64"/>
                      </a:cubicBezTo>
                      <a:cubicBezTo>
                        <a:pt x="5" y="62"/>
                        <a:pt x="3" y="59"/>
                        <a:pt x="3" y="57"/>
                      </a:cubicBezTo>
                      <a:cubicBezTo>
                        <a:pt x="3" y="50"/>
                        <a:pt x="6" y="46"/>
                        <a:pt x="7" y="39"/>
                      </a:cubicBezTo>
                      <a:cubicBezTo>
                        <a:pt x="22" y="39"/>
                        <a:pt x="18" y="24"/>
                        <a:pt x="31" y="24"/>
                      </a:cubicBezTo>
                      <a:cubicBezTo>
                        <a:pt x="40" y="25"/>
                        <a:pt x="38" y="36"/>
                        <a:pt x="43" y="36"/>
                      </a:cubicBezTo>
                      <a:cubicBezTo>
                        <a:pt x="45" y="36"/>
                        <a:pt x="46" y="36"/>
                        <a:pt x="47" y="36"/>
                      </a:cubicBezTo>
                      <a:cubicBezTo>
                        <a:pt x="47" y="31"/>
                        <a:pt x="49" y="27"/>
                        <a:pt x="54" y="27"/>
                      </a:cubicBezTo>
                      <a:cubicBezTo>
                        <a:pt x="54" y="17"/>
                        <a:pt x="66" y="20"/>
                        <a:pt x="68" y="16"/>
                      </a:cubicBezTo>
                      <a:cubicBezTo>
                        <a:pt x="71" y="11"/>
                        <a:pt x="70" y="2"/>
                        <a:pt x="71" y="0"/>
                      </a:cubicBezTo>
                      <a:cubicBezTo>
                        <a:pt x="76" y="0"/>
                        <a:pt x="79" y="3"/>
                        <a:pt x="82" y="6"/>
                      </a:cubicBezTo>
                      <a:cubicBezTo>
                        <a:pt x="87" y="12"/>
                        <a:pt x="98" y="53"/>
                        <a:pt x="98" y="59"/>
                      </a:cubicBezTo>
                      <a:cubicBezTo>
                        <a:pt x="98" y="66"/>
                        <a:pt x="90" y="70"/>
                        <a:pt x="89" y="82"/>
                      </a:cubicBezTo>
                      <a:cubicBezTo>
                        <a:pt x="87" y="81"/>
                        <a:pt x="81" y="66"/>
                        <a:pt x="81" y="65"/>
                      </a:cubicBezTo>
                      <a:lnTo>
                        <a:pt x="81" y="67"/>
                      </a:ln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9" name="Freeform 48">
                  <a:extLst>
                    <a:ext uri="{FF2B5EF4-FFF2-40B4-BE49-F238E27FC236}">
                      <a16:creationId xmlns:a16="http://schemas.microsoft.com/office/drawing/2014/main" id="{AB78B33C-4483-4A9F-BB1B-FBFE39B817FB}"/>
                    </a:ext>
                  </a:extLst>
                </p:cNvPr>
                <p:cNvSpPr>
                  <a:spLocks/>
                </p:cNvSpPr>
                <p:nvPr/>
              </p:nvSpPr>
              <p:spPr bwMode="auto">
                <a:xfrm>
                  <a:off x="8722999" y="3938968"/>
                  <a:ext cx="56626" cy="59687"/>
                </a:xfrm>
                <a:custGeom>
                  <a:avLst/>
                  <a:gdLst>
                    <a:gd name="T0" fmla="*/ 5 w 49"/>
                    <a:gd name="T1" fmla="*/ 52 h 52"/>
                    <a:gd name="T2" fmla="*/ 0 w 49"/>
                    <a:gd name="T3" fmla="*/ 52 h 52"/>
                    <a:gd name="T4" fmla="*/ 39 w 49"/>
                    <a:gd name="T5" fmla="*/ 8 h 52"/>
                    <a:gd name="T6" fmla="*/ 43 w 49"/>
                    <a:gd name="T7" fmla="*/ 0 h 52"/>
                    <a:gd name="T8" fmla="*/ 49 w 49"/>
                    <a:gd name="T9" fmla="*/ 11 h 52"/>
                    <a:gd name="T10" fmla="*/ 42 w 49"/>
                    <a:gd name="T11" fmla="*/ 15 h 52"/>
                    <a:gd name="T12" fmla="*/ 30 w 49"/>
                    <a:gd name="T13" fmla="*/ 22 h 52"/>
                    <a:gd name="T14" fmla="*/ 5 w 49"/>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52">
                      <a:moveTo>
                        <a:pt x="5" y="52"/>
                      </a:moveTo>
                      <a:cubicBezTo>
                        <a:pt x="0" y="52"/>
                        <a:pt x="0" y="52"/>
                        <a:pt x="0" y="52"/>
                      </a:cubicBezTo>
                      <a:cubicBezTo>
                        <a:pt x="8" y="31"/>
                        <a:pt x="31" y="23"/>
                        <a:pt x="39" y="8"/>
                      </a:cubicBezTo>
                      <a:cubicBezTo>
                        <a:pt x="40" y="5"/>
                        <a:pt x="40" y="2"/>
                        <a:pt x="43" y="0"/>
                      </a:cubicBezTo>
                      <a:cubicBezTo>
                        <a:pt x="42" y="6"/>
                        <a:pt x="46" y="8"/>
                        <a:pt x="49" y="11"/>
                      </a:cubicBezTo>
                      <a:cubicBezTo>
                        <a:pt x="46" y="13"/>
                        <a:pt x="45" y="15"/>
                        <a:pt x="42" y="15"/>
                      </a:cubicBezTo>
                      <a:cubicBezTo>
                        <a:pt x="40" y="21"/>
                        <a:pt x="35" y="22"/>
                        <a:pt x="30" y="22"/>
                      </a:cubicBezTo>
                      <a:cubicBezTo>
                        <a:pt x="27" y="38"/>
                        <a:pt x="13" y="47"/>
                        <a:pt x="5" y="52"/>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0" name="Freeform 49">
                  <a:extLst>
                    <a:ext uri="{FF2B5EF4-FFF2-40B4-BE49-F238E27FC236}">
                      <a16:creationId xmlns:a16="http://schemas.microsoft.com/office/drawing/2014/main" id="{2CC6DA13-E459-41B0-903A-FAE0292EF45B}"/>
                    </a:ext>
                  </a:extLst>
                </p:cNvPr>
                <p:cNvSpPr>
                  <a:spLocks/>
                </p:cNvSpPr>
                <p:nvPr/>
              </p:nvSpPr>
              <p:spPr bwMode="auto">
                <a:xfrm>
                  <a:off x="8764321" y="3738482"/>
                  <a:ext cx="107131" cy="159164"/>
                </a:xfrm>
                <a:custGeom>
                  <a:avLst/>
                  <a:gdLst>
                    <a:gd name="T0" fmla="*/ 7 w 94"/>
                    <a:gd name="T1" fmla="*/ 57 h 139"/>
                    <a:gd name="T2" fmla="*/ 12 w 94"/>
                    <a:gd name="T3" fmla="*/ 36 h 139"/>
                    <a:gd name="T4" fmla="*/ 9 w 94"/>
                    <a:gd name="T5" fmla="*/ 14 h 139"/>
                    <a:gd name="T6" fmla="*/ 16 w 94"/>
                    <a:gd name="T7" fmla="*/ 0 h 139"/>
                    <a:gd name="T8" fmla="*/ 28 w 94"/>
                    <a:gd name="T9" fmla="*/ 13 h 139"/>
                    <a:gd name="T10" fmla="*/ 37 w 94"/>
                    <a:gd name="T11" fmla="*/ 6 h 139"/>
                    <a:gd name="T12" fmla="*/ 38 w 94"/>
                    <a:gd name="T13" fmla="*/ 10 h 139"/>
                    <a:gd name="T14" fmla="*/ 40 w 94"/>
                    <a:gd name="T15" fmla="*/ 15 h 139"/>
                    <a:gd name="T16" fmla="*/ 48 w 94"/>
                    <a:gd name="T17" fmla="*/ 46 h 139"/>
                    <a:gd name="T18" fmla="*/ 35 w 94"/>
                    <a:gd name="T19" fmla="*/ 77 h 139"/>
                    <a:gd name="T20" fmla="*/ 52 w 94"/>
                    <a:gd name="T21" fmla="*/ 108 h 139"/>
                    <a:gd name="T22" fmla="*/ 52 w 94"/>
                    <a:gd name="T23" fmla="*/ 105 h 139"/>
                    <a:gd name="T24" fmla="*/ 60 w 94"/>
                    <a:gd name="T25" fmla="*/ 99 h 139"/>
                    <a:gd name="T26" fmla="*/ 74 w 94"/>
                    <a:gd name="T27" fmla="*/ 116 h 139"/>
                    <a:gd name="T28" fmla="*/ 80 w 94"/>
                    <a:gd name="T29" fmla="*/ 111 h 139"/>
                    <a:gd name="T30" fmla="*/ 84 w 94"/>
                    <a:gd name="T31" fmla="*/ 112 h 139"/>
                    <a:gd name="T32" fmla="*/ 80 w 94"/>
                    <a:gd name="T33" fmla="*/ 120 h 139"/>
                    <a:gd name="T34" fmla="*/ 85 w 94"/>
                    <a:gd name="T35" fmla="*/ 121 h 139"/>
                    <a:gd name="T36" fmla="*/ 94 w 94"/>
                    <a:gd name="T37" fmla="*/ 129 h 139"/>
                    <a:gd name="T38" fmla="*/ 94 w 94"/>
                    <a:gd name="T39" fmla="*/ 135 h 139"/>
                    <a:gd name="T40" fmla="*/ 91 w 94"/>
                    <a:gd name="T41" fmla="*/ 139 h 139"/>
                    <a:gd name="T42" fmla="*/ 87 w 94"/>
                    <a:gd name="T43" fmla="*/ 133 h 139"/>
                    <a:gd name="T44" fmla="*/ 63 w 94"/>
                    <a:gd name="T45" fmla="*/ 112 h 139"/>
                    <a:gd name="T46" fmla="*/ 63 w 94"/>
                    <a:gd name="T47" fmla="*/ 125 h 139"/>
                    <a:gd name="T48" fmla="*/ 44 w 94"/>
                    <a:gd name="T49" fmla="*/ 109 h 139"/>
                    <a:gd name="T50" fmla="*/ 32 w 94"/>
                    <a:gd name="T51" fmla="*/ 113 h 139"/>
                    <a:gd name="T52" fmla="*/ 22 w 94"/>
                    <a:gd name="T53" fmla="*/ 104 h 139"/>
                    <a:gd name="T54" fmla="*/ 27 w 94"/>
                    <a:gd name="T55" fmla="*/ 96 h 139"/>
                    <a:gd name="T56" fmla="*/ 27 w 94"/>
                    <a:gd name="T57" fmla="*/ 89 h 139"/>
                    <a:gd name="T58" fmla="*/ 23 w 94"/>
                    <a:gd name="T59" fmla="*/ 89 h 139"/>
                    <a:gd name="T60" fmla="*/ 18 w 94"/>
                    <a:gd name="T61" fmla="*/ 94 h 139"/>
                    <a:gd name="T62" fmla="*/ 3 w 94"/>
                    <a:gd name="T63" fmla="*/ 81 h 139"/>
                    <a:gd name="T64" fmla="*/ 7 w 94"/>
                    <a:gd name="T65" fmla="*/ 5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139">
                      <a:moveTo>
                        <a:pt x="7" y="57"/>
                      </a:moveTo>
                      <a:cubicBezTo>
                        <a:pt x="10" y="52"/>
                        <a:pt x="12" y="42"/>
                        <a:pt x="12" y="36"/>
                      </a:cubicBezTo>
                      <a:cubicBezTo>
                        <a:pt x="12" y="28"/>
                        <a:pt x="8" y="22"/>
                        <a:pt x="9" y="14"/>
                      </a:cubicBezTo>
                      <a:cubicBezTo>
                        <a:pt x="9" y="7"/>
                        <a:pt x="10" y="0"/>
                        <a:pt x="16" y="0"/>
                      </a:cubicBezTo>
                      <a:cubicBezTo>
                        <a:pt x="23" y="1"/>
                        <a:pt x="22" y="13"/>
                        <a:pt x="28" y="13"/>
                      </a:cubicBezTo>
                      <a:cubicBezTo>
                        <a:pt x="32" y="13"/>
                        <a:pt x="34" y="8"/>
                        <a:pt x="37" y="6"/>
                      </a:cubicBezTo>
                      <a:cubicBezTo>
                        <a:pt x="37" y="7"/>
                        <a:pt x="38" y="9"/>
                        <a:pt x="38" y="10"/>
                      </a:cubicBezTo>
                      <a:cubicBezTo>
                        <a:pt x="38" y="11"/>
                        <a:pt x="40" y="13"/>
                        <a:pt x="40" y="15"/>
                      </a:cubicBezTo>
                      <a:cubicBezTo>
                        <a:pt x="39" y="24"/>
                        <a:pt x="48" y="34"/>
                        <a:pt x="48" y="46"/>
                      </a:cubicBezTo>
                      <a:cubicBezTo>
                        <a:pt x="48" y="61"/>
                        <a:pt x="35" y="62"/>
                        <a:pt x="35" y="77"/>
                      </a:cubicBezTo>
                      <a:cubicBezTo>
                        <a:pt x="35" y="87"/>
                        <a:pt x="44" y="105"/>
                        <a:pt x="52" y="108"/>
                      </a:cubicBezTo>
                      <a:cubicBezTo>
                        <a:pt x="52" y="108"/>
                        <a:pt x="52" y="105"/>
                        <a:pt x="52" y="105"/>
                      </a:cubicBezTo>
                      <a:cubicBezTo>
                        <a:pt x="52" y="102"/>
                        <a:pt x="56" y="99"/>
                        <a:pt x="60" y="99"/>
                      </a:cubicBezTo>
                      <a:cubicBezTo>
                        <a:pt x="68" y="100"/>
                        <a:pt x="70" y="115"/>
                        <a:pt x="74" y="116"/>
                      </a:cubicBezTo>
                      <a:cubicBezTo>
                        <a:pt x="77" y="116"/>
                        <a:pt x="77" y="111"/>
                        <a:pt x="80" y="111"/>
                      </a:cubicBezTo>
                      <a:cubicBezTo>
                        <a:pt x="82" y="111"/>
                        <a:pt x="83" y="112"/>
                        <a:pt x="84" y="112"/>
                      </a:cubicBezTo>
                      <a:cubicBezTo>
                        <a:pt x="84" y="116"/>
                        <a:pt x="80" y="117"/>
                        <a:pt x="80" y="120"/>
                      </a:cubicBezTo>
                      <a:cubicBezTo>
                        <a:pt x="80" y="122"/>
                        <a:pt x="83" y="121"/>
                        <a:pt x="85" y="121"/>
                      </a:cubicBezTo>
                      <a:cubicBezTo>
                        <a:pt x="85" y="126"/>
                        <a:pt x="89" y="129"/>
                        <a:pt x="94" y="129"/>
                      </a:cubicBezTo>
                      <a:cubicBezTo>
                        <a:pt x="94" y="131"/>
                        <a:pt x="94" y="133"/>
                        <a:pt x="94" y="135"/>
                      </a:cubicBezTo>
                      <a:cubicBezTo>
                        <a:pt x="94" y="136"/>
                        <a:pt x="92" y="139"/>
                        <a:pt x="91" y="139"/>
                      </a:cubicBezTo>
                      <a:cubicBezTo>
                        <a:pt x="89" y="139"/>
                        <a:pt x="88" y="135"/>
                        <a:pt x="87" y="133"/>
                      </a:cubicBezTo>
                      <a:cubicBezTo>
                        <a:pt x="83" y="125"/>
                        <a:pt x="67" y="118"/>
                        <a:pt x="63" y="112"/>
                      </a:cubicBezTo>
                      <a:cubicBezTo>
                        <a:pt x="59" y="117"/>
                        <a:pt x="61" y="119"/>
                        <a:pt x="63" y="125"/>
                      </a:cubicBezTo>
                      <a:cubicBezTo>
                        <a:pt x="54" y="125"/>
                        <a:pt x="53" y="110"/>
                        <a:pt x="44" y="109"/>
                      </a:cubicBezTo>
                      <a:cubicBezTo>
                        <a:pt x="39" y="109"/>
                        <a:pt x="37" y="114"/>
                        <a:pt x="32" y="113"/>
                      </a:cubicBezTo>
                      <a:cubicBezTo>
                        <a:pt x="28" y="113"/>
                        <a:pt x="22" y="107"/>
                        <a:pt x="22" y="104"/>
                      </a:cubicBezTo>
                      <a:cubicBezTo>
                        <a:pt x="22" y="99"/>
                        <a:pt x="25" y="97"/>
                        <a:pt x="27" y="96"/>
                      </a:cubicBezTo>
                      <a:cubicBezTo>
                        <a:pt x="27" y="89"/>
                        <a:pt x="27" y="89"/>
                        <a:pt x="27" y="89"/>
                      </a:cubicBezTo>
                      <a:cubicBezTo>
                        <a:pt x="23" y="89"/>
                        <a:pt x="23" y="89"/>
                        <a:pt x="23" y="89"/>
                      </a:cubicBezTo>
                      <a:cubicBezTo>
                        <a:pt x="21" y="91"/>
                        <a:pt x="20" y="94"/>
                        <a:pt x="18" y="94"/>
                      </a:cubicBezTo>
                      <a:cubicBezTo>
                        <a:pt x="15" y="94"/>
                        <a:pt x="3" y="85"/>
                        <a:pt x="3" y="81"/>
                      </a:cubicBezTo>
                      <a:cubicBezTo>
                        <a:pt x="3" y="70"/>
                        <a:pt x="0" y="55"/>
                        <a:pt x="7" y="57"/>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1" name="Freeform 50">
                  <a:extLst>
                    <a:ext uri="{FF2B5EF4-FFF2-40B4-BE49-F238E27FC236}">
                      <a16:creationId xmlns:a16="http://schemas.microsoft.com/office/drawing/2014/main" id="{AA6347B1-CE76-465A-A3F1-840197659409}"/>
                    </a:ext>
                  </a:extLst>
                </p:cNvPr>
                <p:cNvSpPr>
                  <a:spLocks/>
                </p:cNvSpPr>
                <p:nvPr/>
              </p:nvSpPr>
              <p:spPr bwMode="auto">
                <a:xfrm>
                  <a:off x="8876043" y="3899177"/>
                  <a:ext cx="35200" cy="62747"/>
                </a:xfrm>
                <a:custGeom>
                  <a:avLst/>
                  <a:gdLst>
                    <a:gd name="T0" fmla="*/ 28 w 31"/>
                    <a:gd name="T1" fmla="*/ 37 h 55"/>
                    <a:gd name="T2" fmla="*/ 17 w 31"/>
                    <a:gd name="T3" fmla="*/ 36 h 55"/>
                    <a:gd name="T4" fmla="*/ 23 w 31"/>
                    <a:gd name="T5" fmla="*/ 50 h 55"/>
                    <a:gd name="T6" fmla="*/ 23 w 31"/>
                    <a:gd name="T7" fmla="*/ 55 h 55"/>
                    <a:gd name="T8" fmla="*/ 17 w 31"/>
                    <a:gd name="T9" fmla="*/ 54 h 55"/>
                    <a:gd name="T10" fmla="*/ 14 w 31"/>
                    <a:gd name="T11" fmla="*/ 45 h 55"/>
                    <a:gd name="T12" fmla="*/ 14 w 31"/>
                    <a:gd name="T13" fmla="*/ 41 h 55"/>
                    <a:gd name="T14" fmla="*/ 4 w 31"/>
                    <a:gd name="T15" fmla="*/ 31 h 55"/>
                    <a:gd name="T16" fmla="*/ 4 w 31"/>
                    <a:gd name="T17" fmla="*/ 27 h 55"/>
                    <a:gd name="T18" fmla="*/ 13 w 31"/>
                    <a:gd name="T19" fmla="*/ 27 h 55"/>
                    <a:gd name="T20" fmla="*/ 16 w 31"/>
                    <a:gd name="T21" fmla="*/ 23 h 55"/>
                    <a:gd name="T22" fmla="*/ 0 w 31"/>
                    <a:gd name="T23" fmla="*/ 3 h 55"/>
                    <a:gd name="T24" fmla="*/ 6 w 31"/>
                    <a:gd name="T25" fmla="*/ 0 h 55"/>
                    <a:gd name="T26" fmla="*/ 21 w 31"/>
                    <a:gd name="T27" fmla="*/ 3 h 55"/>
                    <a:gd name="T28" fmla="*/ 21 w 31"/>
                    <a:gd name="T29" fmla="*/ 10 h 55"/>
                    <a:gd name="T30" fmla="*/ 25 w 31"/>
                    <a:gd name="T31" fmla="*/ 10 h 55"/>
                    <a:gd name="T32" fmla="*/ 25 w 31"/>
                    <a:gd name="T33" fmla="*/ 21 h 55"/>
                    <a:gd name="T34" fmla="*/ 31 w 31"/>
                    <a:gd name="T35" fmla="*/ 28 h 55"/>
                    <a:gd name="T36" fmla="*/ 28 w 31"/>
                    <a:gd name="T37" fmla="*/ 3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55">
                      <a:moveTo>
                        <a:pt x="28" y="37"/>
                      </a:moveTo>
                      <a:cubicBezTo>
                        <a:pt x="17" y="36"/>
                        <a:pt x="17" y="36"/>
                        <a:pt x="17" y="36"/>
                      </a:cubicBezTo>
                      <a:cubicBezTo>
                        <a:pt x="18" y="42"/>
                        <a:pt x="21" y="49"/>
                        <a:pt x="23" y="50"/>
                      </a:cubicBezTo>
                      <a:cubicBezTo>
                        <a:pt x="23" y="55"/>
                        <a:pt x="23" y="55"/>
                        <a:pt x="23" y="55"/>
                      </a:cubicBezTo>
                      <a:cubicBezTo>
                        <a:pt x="21" y="55"/>
                        <a:pt x="19" y="54"/>
                        <a:pt x="17" y="54"/>
                      </a:cubicBezTo>
                      <a:cubicBezTo>
                        <a:pt x="12" y="54"/>
                        <a:pt x="11" y="49"/>
                        <a:pt x="14" y="45"/>
                      </a:cubicBezTo>
                      <a:cubicBezTo>
                        <a:pt x="14" y="41"/>
                        <a:pt x="14" y="41"/>
                        <a:pt x="14" y="41"/>
                      </a:cubicBezTo>
                      <a:cubicBezTo>
                        <a:pt x="9" y="40"/>
                        <a:pt x="4" y="33"/>
                        <a:pt x="4" y="31"/>
                      </a:cubicBezTo>
                      <a:cubicBezTo>
                        <a:pt x="4" y="27"/>
                        <a:pt x="4" y="27"/>
                        <a:pt x="4" y="27"/>
                      </a:cubicBezTo>
                      <a:cubicBezTo>
                        <a:pt x="7" y="27"/>
                        <a:pt x="12" y="27"/>
                        <a:pt x="13" y="27"/>
                      </a:cubicBezTo>
                      <a:cubicBezTo>
                        <a:pt x="14" y="27"/>
                        <a:pt x="16" y="25"/>
                        <a:pt x="16" y="23"/>
                      </a:cubicBezTo>
                      <a:cubicBezTo>
                        <a:pt x="16" y="14"/>
                        <a:pt x="1" y="9"/>
                        <a:pt x="0" y="3"/>
                      </a:cubicBezTo>
                      <a:cubicBezTo>
                        <a:pt x="2" y="2"/>
                        <a:pt x="4" y="0"/>
                        <a:pt x="6" y="0"/>
                      </a:cubicBezTo>
                      <a:cubicBezTo>
                        <a:pt x="12" y="0"/>
                        <a:pt x="16" y="3"/>
                        <a:pt x="21" y="3"/>
                      </a:cubicBezTo>
                      <a:cubicBezTo>
                        <a:pt x="21" y="5"/>
                        <a:pt x="22" y="8"/>
                        <a:pt x="21" y="10"/>
                      </a:cubicBezTo>
                      <a:cubicBezTo>
                        <a:pt x="23" y="10"/>
                        <a:pt x="24" y="10"/>
                        <a:pt x="25" y="10"/>
                      </a:cubicBezTo>
                      <a:cubicBezTo>
                        <a:pt x="26" y="14"/>
                        <a:pt x="25" y="21"/>
                        <a:pt x="25" y="21"/>
                      </a:cubicBezTo>
                      <a:cubicBezTo>
                        <a:pt x="25" y="21"/>
                        <a:pt x="30" y="28"/>
                        <a:pt x="31" y="28"/>
                      </a:cubicBezTo>
                      <a:cubicBezTo>
                        <a:pt x="30" y="32"/>
                        <a:pt x="28" y="34"/>
                        <a:pt x="28" y="37"/>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2" name="Freeform 51">
                  <a:extLst>
                    <a:ext uri="{FF2B5EF4-FFF2-40B4-BE49-F238E27FC236}">
                      <a16:creationId xmlns:a16="http://schemas.microsoft.com/office/drawing/2014/main" id="{4EFB4C27-40D3-4725-B7C1-6F8D99A1007F}"/>
                    </a:ext>
                  </a:extLst>
                </p:cNvPr>
                <p:cNvSpPr>
                  <a:spLocks/>
                </p:cNvSpPr>
                <p:nvPr/>
              </p:nvSpPr>
              <p:spPr bwMode="auto">
                <a:xfrm>
                  <a:off x="8824008" y="3916012"/>
                  <a:ext cx="29078" cy="39791"/>
                </a:xfrm>
                <a:custGeom>
                  <a:avLst/>
                  <a:gdLst>
                    <a:gd name="T0" fmla="*/ 5 w 25"/>
                    <a:gd name="T1" fmla="*/ 0 h 34"/>
                    <a:gd name="T2" fmla="*/ 24 w 25"/>
                    <a:gd name="T3" fmla="*/ 12 h 34"/>
                    <a:gd name="T4" fmla="*/ 2 w 25"/>
                    <a:gd name="T5" fmla="*/ 34 h 34"/>
                    <a:gd name="T6" fmla="*/ 0 w 25"/>
                    <a:gd name="T7" fmla="*/ 3 h 34"/>
                    <a:gd name="T8" fmla="*/ 4 w 25"/>
                    <a:gd name="T9" fmla="*/ 0 h 34"/>
                    <a:gd name="T10" fmla="*/ 8 w 25"/>
                    <a:gd name="T11" fmla="*/ 3 h 34"/>
                    <a:gd name="T12" fmla="*/ 5 w 25"/>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25" h="34">
                      <a:moveTo>
                        <a:pt x="5" y="0"/>
                      </a:moveTo>
                      <a:cubicBezTo>
                        <a:pt x="7" y="4"/>
                        <a:pt x="25" y="6"/>
                        <a:pt x="24" y="12"/>
                      </a:cubicBezTo>
                      <a:cubicBezTo>
                        <a:pt x="24" y="24"/>
                        <a:pt x="8" y="30"/>
                        <a:pt x="2" y="34"/>
                      </a:cubicBezTo>
                      <a:cubicBezTo>
                        <a:pt x="2" y="22"/>
                        <a:pt x="0" y="9"/>
                        <a:pt x="0" y="3"/>
                      </a:cubicBezTo>
                      <a:cubicBezTo>
                        <a:pt x="0" y="2"/>
                        <a:pt x="3" y="0"/>
                        <a:pt x="4" y="0"/>
                      </a:cubicBezTo>
                      <a:cubicBezTo>
                        <a:pt x="5" y="0"/>
                        <a:pt x="7" y="2"/>
                        <a:pt x="8" y="3"/>
                      </a:cubicBezTo>
                      <a:lnTo>
                        <a:pt x="5" y="0"/>
                      </a:ln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3" name="Freeform 52">
                  <a:extLst>
                    <a:ext uri="{FF2B5EF4-FFF2-40B4-BE49-F238E27FC236}">
                      <a16:creationId xmlns:a16="http://schemas.microsoft.com/office/drawing/2014/main" id="{3E5C94C8-3A13-428F-B3F0-E0F36E87B190}"/>
                    </a:ext>
                  </a:extLst>
                </p:cNvPr>
                <p:cNvSpPr>
                  <a:spLocks/>
                </p:cNvSpPr>
                <p:nvPr/>
              </p:nvSpPr>
              <p:spPr bwMode="auto">
                <a:xfrm>
                  <a:off x="8840843" y="3938968"/>
                  <a:ext cx="26017" cy="50504"/>
                </a:xfrm>
                <a:custGeom>
                  <a:avLst/>
                  <a:gdLst>
                    <a:gd name="T0" fmla="*/ 24 w 24"/>
                    <a:gd name="T1" fmla="*/ 10 h 44"/>
                    <a:gd name="T2" fmla="*/ 16 w 24"/>
                    <a:gd name="T3" fmla="*/ 32 h 44"/>
                    <a:gd name="T4" fmla="*/ 19 w 24"/>
                    <a:gd name="T5" fmla="*/ 41 h 44"/>
                    <a:gd name="T6" fmla="*/ 15 w 24"/>
                    <a:gd name="T7" fmla="*/ 44 h 44"/>
                    <a:gd name="T8" fmla="*/ 0 w 24"/>
                    <a:gd name="T9" fmla="*/ 26 h 44"/>
                    <a:gd name="T10" fmla="*/ 6 w 24"/>
                    <a:gd name="T11" fmla="*/ 22 h 44"/>
                    <a:gd name="T12" fmla="*/ 14 w 24"/>
                    <a:gd name="T13" fmla="*/ 2 h 44"/>
                    <a:gd name="T14" fmla="*/ 24 w 24"/>
                    <a:gd name="T15" fmla="*/ 1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44">
                      <a:moveTo>
                        <a:pt x="24" y="10"/>
                      </a:moveTo>
                      <a:cubicBezTo>
                        <a:pt x="24" y="18"/>
                        <a:pt x="16" y="24"/>
                        <a:pt x="16" y="32"/>
                      </a:cubicBezTo>
                      <a:cubicBezTo>
                        <a:pt x="16" y="38"/>
                        <a:pt x="19" y="37"/>
                        <a:pt x="19" y="41"/>
                      </a:cubicBezTo>
                      <a:cubicBezTo>
                        <a:pt x="19" y="42"/>
                        <a:pt x="17" y="44"/>
                        <a:pt x="15" y="44"/>
                      </a:cubicBezTo>
                      <a:cubicBezTo>
                        <a:pt x="12" y="44"/>
                        <a:pt x="0" y="31"/>
                        <a:pt x="0" y="26"/>
                      </a:cubicBezTo>
                      <a:cubicBezTo>
                        <a:pt x="0" y="24"/>
                        <a:pt x="4" y="22"/>
                        <a:pt x="6" y="22"/>
                      </a:cubicBezTo>
                      <a:cubicBezTo>
                        <a:pt x="7" y="20"/>
                        <a:pt x="10" y="3"/>
                        <a:pt x="14" y="2"/>
                      </a:cubicBezTo>
                      <a:cubicBezTo>
                        <a:pt x="21" y="0"/>
                        <a:pt x="24" y="6"/>
                        <a:pt x="24" y="10"/>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4" name="Freeform 53">
                  <a:extLst>
                    <a:ext uri="{FF2B5EF4-FFF2-40B4-BE49-F238E27FC236}">
                      <a16:creationId xmlns:a16="http://schemas.microsoft.com/office/drawing/2014/main" id="{D78DB4A1-8630-4791-834E-5F2154417698}"/>
                    </a:ext>
                  </a:extLst>
                </p:cNvPr>
                <p:cNvSpPr>
                  <a:spLocks/>
                </p:cNvSpPr>
                <p:nvPr/>
              </p:nvSpPr>
              <p:spPr bwMode="auto">
                <a:xfrm>
                  <a:off x="8862269" y="3942029"/>
                  <a:ext cx="15304" cy="30608"/>
                </a:xfrm>
                <a:custGeom>
                  <a:avLst/>
                  <a:gdLst>
                    <a:gd name="T0" fmla="*/ 13 w 13"/>
                    <a:gd name="T1" fmla="*/ 0 h 26"/>
                    <a:gd name="T2" fmla="*/ 4 w 13"/>
                    <a:gd name="T3" fmla="*/ 26 h 26"/>
                    <a:gd name="T4" fmla="*/ 0 w 13"/>
                    <a:gd name="T5" fmla="*/ 26 h 26"/>
                    <a:gd name="T6" fmla="*/ 7 w 13"/>
                    <a:gd name="T7" fmla="*/ 0 h 26"/>
                    <a:gd name="T8" fmla="*/ 13 w 13"/>
                    <a:gd name="T9" fmla="*/ 0 h 26"/>
                  </a:gdLst>
                  <a:ahLst/>
                  <a:cxnLst>
                    <a:cxn ang="0">
                      <a:pos x="T0" y="T1"/>
                    </a:cxn>
                    <a:cxn ang="0">
                      <a:pos x="T2" y="T3"/>
                    </a:cxn>
                    <a:cxn ang="0">
                      <a:pos x="T4" y="T5"/>
                    </a:cxn>
                    <a:cxn ang="0">
                      <a:pos x="T6" y="T7"/>
                    </a:cxn>
                    <a:cxn ang="0">
                      <a:pos x="T8" y="T9"/>
                    </a:cxn>
                  </a:cxnLst>
                  <a:rect l="0" t="0" r="r" b="b"/>
                  <a:pathLst>
                    <a:path w="13" h="26">
                      <a:moveTo>
                        <a:pt x="13" y="0"/>
                      </a:moveTo>
                      <a:cubicBezTo>
                        <a:pt x="13" y="13"/>
                        <a:pt x="4" y="16"/>
                        <a:pt x="4" y="26"/>
                      </a:cubicBezTo>
                      <a:cubicBezTo>
                        <a:pt x="3" y="26"/>
                        <a:pt x="1" y="26"/>
                        <a:pt x="0" y="26"/>
                      </a:cubicBezTo>
                      <a:cubicBezTo>
                        <a:pt x="2" y="18"/>
                        <a:pt x="7" y="13"/>
                        <a:pt x="7" y="0"/>
                      </a:cubicBezTo>
                      <a:cubicBezTo>
                        <a:pt x="9" y="0"/>
                        <a:pt x="11" y="0"/>
                        <a:pt x="13" y="0"/>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5" name="Freeform 54">
                  <a:extLst>
                    <a:ext uri="{FF2B5EF4-FFF2-40B4-BE49-F238E27FC236}">
                      <a16:creationId xmlns:a16="http://schemas.microsoft.com/office/drawing/2014/main" id="{B533ECC2-F51E-4306-BED3-AEB8705F8847}"/>
                    </a:ext>
                  </a:extLst>
                </p:cNvPr>
                <p:cNvSpPr>
                  <a:spLocks/>
                </p:cNvSpPr>
                <p:nvPr/>
              </p:nvSpPr>
              <p:spPr bwMode="auto">
                <a:xfrm>
                  <a:off x="8869921" y="3963455"/>
                  <a:ext cx="18365" cy="15304"/>
                </a:xfrm>
                <a:custGeom>
                  <a:avLst/>
                  <a:gdLst>
                    <a:gd name="T0" fmla="*/ 16 w 16"/>
                    <a:gd name="T1" fmla="*/ 0 h 14"/>
                    <a:gd name="T2" fmla="*/ 5 w 16"/>
                    <a:gd name="T3" fmla="*/ 13 h 14"/>
                    <a:gd name="T4" fmla="*/ 0 w 16"/>
                    <a:gd name="T5" fmla="*/ 10 h 14"/>
                    <a:gd name="T6" fmla="*/ 7 w 16"/>
                    <a:gd name="T7" fmla="*/ 0 h 14"/>
                    <a:gd name="T8" fmla="*/ 16 w 16"/>
                    <a:gd name="T9" fmla="*/ 0 h 14"/>
                  </a:gdLst>
                  <a:ahLst/>
                  <a:cxnLst>
                    <a:cxn ang="0">
                      <a:pos x="T0" y="T1"/>
                    </a:cxn>
                    <a:cxn ang="0">
                      <a:pos x="T2" y="T3"/>
                    </a:cxn>
                    <a:cxn ang="0">
                      <a:pos x="T4" y="T5"/>
                    </a:cxn>
                    <a:cxn ang="0">
                      <a:pos x="T6" y="T7"/>
                    </a:cxn>
                    <a:cxn ang="0">
                      <a:pos x="T8" y="T9"/>
                    </a:cxn>
                  </a:cxnLst>
                  <a:rect l="0" t="0" r="r" b="b"/>
                  <a:pathLst>
                    <a:path w="16" h="14">
                      <a:moveTo>
                        <a:pt x="16" y="0"/>
                      </a:moveTo>
                      <a:cubicBezTo>
                        <a:pt x="16" y="7"/>
                        <a:pt x="11" y="14"/>
                        <a:pt x="5" y="13"/>
                      </a:cubicBezTo>
                      <a:cubicBezTo>
                        <a:pt x="3" y="13"/>
                        <a:pt x="0" y="11"/>
                        <a:pt x="0" y="10"/>
                      </a:cubicBezTo>
                      <a:cubicBezTo>
                        <a:pt x="0" y="6"/>
                        <a:pt x="5" y="4"/>
                        <a:pt x="7" y="0"/>
                      </a:cubicBezTo>
                      <a:cubicBezTo>
                        <a:pt x="10" y="1"/>
                        <a:pt x="14" y="2"/>
                        <a:pt x="16" y="0"/>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6" name="Freeform 55">
                  <a:extLst>
                    <a:ext uri="{FF2B5EF4-FFF2-40B4-BE49-F238E27FC236}">
                      <a16:creationId xmlns:a16="http://schemas.microsoft.com/office/drawing/2014/main" id="{16F74A34-9137-48EF-B996-7C2BBAB2D277}"/>
                    </a:ext>
                  </a:extLst>
                </p:cNvPr>
                <p:cNvSpPr>
                  <a:spLocks/>
                </p:cNvSpPr>
                <p:nvPr/>
              </p:nvSpPr>
              <p:spPr bwMode="auto">
                <a:xfrm>
                  <a:off x="8851556" y="3899177"/>
                  <a:ext cx="19896" cy="24487"/>
                </a:xfrm>
                <a:custGeom>
                  <a:avLst/>
                  <a:gdLst>
                    <a:gd name="T0" fmla="*/ 0 w 17"/>
                    <a:gd name="T1" fmla="*/ 10 h 21"/>
                    <a:gd name="T2" fmla="*/ 0 w 17"/>
                    <a:gd name="T3" fmla="*/ 0 h 21"/>
                    <a:gd name="T4" fmla="*/ 6 w 17"/>
                    <a:gd name="T5" fmla="*/ 0 h 21"/>
                    <a:gd name="T6" fmla="*/ 17 w 17"/>
                    <a:gd name="T7" fmla="*/ 17 h 21"/>
                    <a:gd name="T8" fmla="*/ 10 w 17"/>
                    <a:gd name="T9" fmla="*/ 10 h 21"/>
                    <a:gd name="T10" fmla="*/ 0 w 17"/>
                    <a:gd name="T11" fmla="*/ 10 h 21"/>
                  </a:gdLst>
                  <a:ahLst/>
                  <a:cxnLst>
                    <a:cxn ang="0">
                      <a:pos x="T0" y="T1"/>
                    </a:cxn>
                    <a:cxn ang="0">
                      <a:pos x="T2" y="T3"/>
                    </a:cxn>
                    <a:cxn ang="0">
                      <a:pos x="T4" y="T5"/>
                    </a:cxn>
                    <a:cxn ang="0">
                      <a:pos x="T6" y="T7"/>
                    </a:cxn>
                    <a:cxn ang="0">
                      <a:pos x="T8" y="T9"/>
                    </a:cxn>
                    <a:cxn ang="0">
                      <a:pos x="T10" y="T11"/>
                    </a:cxn>
                  </a:cxnLst>
                  <a:rect l="0" t="0" r="r" b="b"/>
                  <a:pathLst>
                    <a:path w="17" h="21">
                      <a:moveTo>
                        <a:pt x="0" y="10"/>
                      </a:moveTo>
                      <a:cubicBezTo>
                        <a:pt x="0" y="5"/>
                        <a:pt x="0" y="3"/>
                        <a:pt x="0" y="0"/>
                      </a:cubicBezTo>
                      <a:cubicBezTo>
                        <a:pt x="6" y="0"/>
                        <a:pt x="6" y="0"/>
                        <a:pt x="6" y="0"/>
                      </a:cubicBezTo>
                      <a:cubicBezTo>
                        <a:pt x="8" y="6"/>
                        <a:pt x="17" y="8"/>
                        <a:pt x="17" y="17"/>
                      </a:cubicBezTo>
                      <a:cubicBezTo>
                        <a:pt x="17" y="21"/>
                        <a:pt x="10" y="14"/>
                        <a:pt x="10" y="10"/>
                      </a:cubicBezTo>
                      <a:cubicBezTo>
                        <a:pt x="6" y="10"/>
                        <a:pt x="4" y="10"/>
                        <a:pt x="0" y="10"/>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7" name="Freeform 56">
                  <a:extLst>
                    <a:ext uri="{FF2B5EF4-FFF2-40B4-BE49-F238E27FC236}">
                      <a16:creationId xmlns:a16="http://schemas.microsoft.com/office/drawing/2014/main" id="{FABF5423-AF37-4DBB-A387-E383DE5168DB}"/>
                    </a:ext>
                  </a:extLst>
                </p:cNvPr>
                <p:cNvSpPr>
                  <a:spLocks/>
                </p:cNvSpPr>
                <p:nvPr/>
              </p:nvSpPr>
              <p:spPr bwMode="auto">
                <a:xfrm>
                  <a:off x="8785747" y="3874690"/>
                  <a:ext cx="30609" cy="30608"/>
                </a:xfrm>
                <a:custGeom>
                  <a:avLst/>
                  <a:gdLst>
                    <a:gd name="T0" fmla="*/ 19 w 26"/>
                    <a:gd name="T1" fmla="*/ 27 h 27"/>
                    <a:gd name="T2" fmla="*/ 0 w 26"/>
                    <a:gd name="T3" fmla="*/ 0 h 27"/>
                    <a:gd name="T4" fmla="*/ 6 w 26"/>
                    <a:gd name="T5" fmla="*/ 0 h 27"/>
                    <a:gd name="T6" fmla="*/ 24 w 26"/>
                    <a:gd name="T7" fmla="*/ 13 h 27"/>
                    <a:gd name="T8" fmla="*/ 19 w 26"/>
                    <a:gd name="T9" fmla="*/ 27 h 27"/>
                  </a:gdLst>
                  <a:ahLst/>
                  <a:cxnLst>
                    <a:cxn ang="0">
                      <a:pos x="T0" y="T1"/>
                    </a:cxn>
                    <a:cxn ang="0">
                      <a:pos x="T2" y="T3"/>
                    </a:cxn>
                    <a:cxn ang="0">
                      <a:pos x="T4" y="T5"/>
                    </a:cxn>
                    <a:cxn ang="0">
                      <a:pos x="T6" y="T7"/>
                    </a:cxn>
                    <a:cxn ang="0">
                      <a:pos x="T8" y="T9"/>
                    </a:cxn>
                  </a:cxnLst>
                  <a:rect l="0" t="0" r="r" b="b"/>
                  <a:pathLst>
                    <a:path w="26" h="27">
                      <a:moveTo>
                        <a:pt x="19" y="27"/>
                      </a:moveTo>
                      <a:cubicBezTo>
                        <a:pt x="15" y="27"/>
                        <a:pt x="0" y="0"/>
                        <a:pt x="0" y="0"/>
                      </a:cubicBezTo>
                      <a:cubicBezTo>
                        <a:pt x="6" y="0"/>
                        <a:pt x="6" y="0"/>
                        <a:pt x="6" y="0"/>
                      </a:cubicBezTo>
                      <a:cubicBezTo>
                        <a:pt x="15" y="6"/>
                        <a:pt x="22" y="5"/>
                        <a:pt x="24" y="13"/>
                      </a:cubicBezTo>
                      <a:cubicBezTo>
                        <a:pt x="26" y="18"/>
                        <a:pt x="22" y="27"/>
                        <a:pt x="19" y="27"/>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8" name="Freeform 57">
                  <a:extLst>
                    <a:ext uri="{FF2B5EF4-FFF2-40B4-BE49-F238E27FC236}">
                      <a16:creationId xmlns:a16="http://schemas.microsoft.com/office/drawing/2014/main" id="{12C0EB39-37D0-46EC-B84F-7D4AFEE90D71}"/>
                    </a:ext>
                  </a:extLst>
                </p:cNvPr>
                <p:cNvSpPr>
                  <a:spLocks/>
                </p:cNvSpPr>
                <p:nvPr/>
              </p:nvSpPr>
              <p:spPr bwMode="auto">
                <a:xfrm>
                  <a:off x="8816356" y="3877751"/>
                  <a:ext cx="7652" cy="3061"/>
                </a:xfrm>
                <a:custGeom>
                  <a:avLst/>
                  <a:gdLst>
                    <a:gd name="T0" fmla="*/ 0 w 7"/>
                    <a:gd name="T1" fmla="*/ 2 h 3"/>
                    <a:gd name="T2" fmla="*/ 7 w 7"/>
                    <a:gd name="T3" fmla="*/ 2 h 3"/>
                    <a:gd name="T4" fmla="*/ 0 w 7"/>
                    <a:gd name="T5" fmla="*/ 2 h 3"/>
                  </a:gdLst>
                  <a:ahLst/>
                  <a:cxnLst>
                    <a:cxn ang="0">
                      <a:pos x="T0" y="T1"/>
                    </a:cxn>
                    <a:cxn ang="0">
                      <a:pos x="T2" y="T3"/>
                    </a:cxn>
                    <a:cxn ang="0">
                      <a:pos x="T4" y="T5"/>
                    </a:cxn>
                  </a:cxnLst>
                  <a:rect l="0" t="0" r="r" b="b"/>
                  <a:pathLst>
                    <a:path w="7" h="3">
                      <a:moveTo>
                        <a:pt x="0" y="2"/>
                      </a:moveTo>
                      <a:cubicBezTo>
                        <a:pt x="2" y="3"/>
                        <a:pt x="6" y="2"/>
                        <a:pt x="7" y="2"/>
                      </a:cubicBezTo>
                      <a:cubicBezTo>
                        <a:pt x="6" y="0"/>
                        <a:pt x="2" y="1"/>
                        <a:pt x="0" y="2"/>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9" name="Freeform 58">
                  <a:extLst>
                    <a:ext uri="{FF2B5EF4-FFF2-40B4-BE49-F238E27FC236}">
                      <a16:creationId xmlns:a16="http://schemas.microsoft.com/office/drawing/2014/main" id="{B45DF36A-835D-4EA7-B58E-4B1BD4CDEE57}"/>
                    </a:ext>
                  </a:extLst>
                </p:cNvPr>
                <p:cNvSpPr>
                  <a:spLocks/>
                </p:cNvSpPr>
                <p:nvPr/>
              </p:nvSpPr>
              <p:spPr bwMode="auto">
                <a:xfrm>
                  <a:off x="8771973" y="3550240"/>
                  <a:ext cx="55096" cy="79582"/>
                </a:xfrm>
                <a:custGeom>
                  <a:avLst/>
                  <a:gdLst>
                    <a:gd name="T0" fmla="*/ 13 w 47"/>
                    <a:gd name="T1" fmla="*/ 70 h 70"/>
                    <a:gd name="T2" fmla="*/ 2 w 47"/>
                    <a:gd name="T3" fmla="*/ 48 h 70"/>
                    <a:gd name="T4" fmla="*/ 29 w 47"/>
                    <a:gd name="T5" fmla="*/ 0 h 70"/>
                    <a:gd name="T6" fmla="*/ 13 w 47"/>
                    <a:gd name="T7" fmla="*/ 70 h 70"/>
                  </a:gdLst>
                  <a:ahLst/>
                  <a:cxnLst>
                    <a:cxn ang="0">
                      <a:pos x="T0" y="T1"/>
                    </a:cxn>
                    <a:cxn ang="0">
                      <a:pos x="T2" y="T3"/>
                    </a:cxn>
                    <a:cxn ang="0">
                      <a:pos x="T4" y="T5"/>
                    </a:cxn>
                    <a:cxn ang="0">
                      <a:pos x="T6" y="T7"/>
                    </a:cxn>
                  </a:cxnLst>
                  <a:rect l="0" t="0" r="r" b="b"/>
                  <a:pathLst>
                    <a:path w="47" h="70">
                      <a:moveTo>
                        <a:pt x="13" y="70"/>
                      </a:moveTo>
                      <a:cubicBezTo>
                        <a:pt x="0" y="70"/>
                        <a:pt x="2" y="60"/>
                        <a:pt x="2" y="48"/>
                      </a:cubicBezTo>
                      <a:cubicBezTo>
                        <a:pt x="2" y="31"/>
                        <a:pt x="18" y="0"/>
                        <a:pt x="29" y="0"/>
                      </a:cubicBezTo>
                      <a:cubicBezTo>
                        <a:pt x="47" y="0"/>
                        <a:pt x="31" y="70"/>
                        <a:pt x="13" y="70"/>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00" name="Freeform 59">
                  <a:extLst>
                    <a:ext uri="{FF2B5EF4-FFF2-40B4-BE49-F238E27FC236}">
                      <a16:creationId xmlns:a16="http://schemas.microsoft.com/office/drawing/2014/main" id="{803B7872-5D08-42E3-9F09-F27C63298E00}"/>
                    </a:ext>
                  </a:extLst>
                </p:cNvPr>
                <p:cNvSpPr>
                  <a:spLocks/>
                </p:cNvSpPr>
                <p:nvPr/>
              </p:nvSpPr>
              <p:spPr bwMode="auto">
                <a:xfrm>
                  <a:off x="8487311" y="3691039"/>
                  <a:ext cx="62748" cy="55095"/>
                </a:xfrm>
                <a:custGeom>
                  <a:avLst/>
                  <a:gdLst>
                    <a:gd name="T0" fmla="*/ 3 w 54"/>
                    <a:gd name="T1" fmla="*/ 20 h 48"/>
                    <a:gd name="T2" fmla="*/ 45 w 54"/>
                    <a:gd name="T3" fmla="*/ 0 h 48"/>
                    <a:gd name="T4" fmla="*/ 54 w 54"/>
                    <a:gd name="T5" fmla="*/ 12 h 48"/>
                    <a:gd name="T6" fmla="*/ 20 w 54"/>
                    <a:gd name="T7" fmla="*/ 48 h 48"/>
                    <a:gd name="T8" fmla="*/ 3 w 54"/>
                    <a:gd name="T9" fmla="*/ 32 h 48"/>
                    <a:gd name="T10" fmla="*/ 3 w 54"/>
                    <a:gd name="T11" fmla="*/ 20 h 48"/>
                  </a:gdLst>
                  <a:ahLst/>
                  <a:cxnLst>
                    <a:cxn ang="0">
                      <a:pos x="T0" y="T1"/>
                    </a:cxn>
                    <a:cxn ang="0">
                      <a:pos x="T2" y="T3"/>
                    </a:cxn>
                    <a:cxn ang="0">
                      <a:pos x="T4" y="T5"/>
                    </a:cxn>
                    <a:cxn ang="0">
                      <a:pos x="T6" y="T7"/>
                    </a:cxn>
                    <a:cxn ang="0">
                      <a:pos x="T8" y="T9"/>
                    </a:cxn>
                    <a:cxn ang="0">
                      <a:pos x="T10" y="T11"/>
                    </a:cxn>
                  </a:cxnLst>
                  <a:rect l="0" t="0" r="r" b="b"/>
                  <a:pathLst>
                    <a:path w="54" h="48">
                      <a:moveTo>
                        <a:pt x="3" y="20"/>
                      </a:moveTo>
                      <a:cubicBezTo>
                        <a:pt x="9" y="20"/>
                        <a:pt x="35" y="0"/>
                        <a:pt x="45" y="0"/>
                      </a:cubicBezTo>
                      <a:cubicBezTo>
                        <a:pt x="49" y="0"/>
                        <a:pt x="54" y="7"/>
                        <a:pt x="54" y="12"/>
                      </a:cubicBezTo>
                      <a:cubicBezTo>
                        <a:pt x="54" y="23"/>
                        <a:pt x="31" y="48"/>
                        <a:pt x="20" y="48"/>
                      </a:cubicBezTo>
                      <a:cubicBezTo>
                        <a:pt x="9" y="48"/>
                        <a:pt x="3" y="42"/>
                        <a:pt x="3" y="32"/>
                      </a:cubicBezTo>
                      <a:cubicBezTo>
                        <a:pt x="3" y="27"/>
                        <a:pt x="0" y="20"/>
                        <a:pt x="3" y="20"/>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01" name="Freeform 60">
                  <a:extLst>
                    <a:ext uri="{FF2B5EF4-FFF2-40B4-BE49-F238E27FC236}">
                      <a16:creationId xmlns:a16="http://schemas.microsoft.com/office/drawing/2014/main" id="{E12C3E06-D287-4528-9EAD-1874C86FDE9F}"/>
                    </a:ext>
                  </a:extLst>
                </p:cNvPr>
                <p:cNvSpPr>
                  <a:spLocks/>
                </p:cNvSpPr>
                <p:nvPr/>
              </p:nvSpPr>
              <p:spPr bwMode="auto">
                <a:xfrm>
                  <a:off x="8224076" y="3603805"/>
                  <a:ext cx="287723" cy="583092"/>
                </a:xfrm>
                <a:custGeom>
                  <a:avLst/>
                  <a:gdLst>
                    <a:gd name="T0" fmla="*/ 21 w 252"/>
                    <a:gd name="T1" fmla="*/ 311 h 509"/>
                    <a:gd name="T2" fmla="*/ 36 w 252"/>
                    <a:gd name="T3" fmla="*/ 273 h 509"/>
                    <a:gd name="T4" fmla="*/ 42 w 252"/>
                    <a:gd name="T5" fmla="*/ 265 h 509"/>
                    <a:gd name="T6" fmla="*/ 26 w 252"/>
                    <a:gd name="T7" fmla="*/ 215 h 509"/>
                    <a:gd name="T8" fmla="*/ 12 w 252"/>
                    <a:gd name="T9" fmla="*/ 197 h 509"/>
                    <a:gd name="T10" fmla="*/ 13 w 252"/>
                    <a:gd name="T11" fmla="*/ 190 h 509"/>
                    <a:gd name="T12" fmla="*/ 13 w 252"/>
                    <a:gd name="T13" fmla="*/ 191 h 509"/>
                    <a:gd name="T14" fmla="*/ 21 w 252"/>
                    <a:gd name="T15" fmla="*/ 174 h 509"/>
                    <a:gd name="T16" fmla="*/ 15 w 252"/>
                    <a:gd name="T17" fmla="*/ 139 h 509"/>
                    <a:gd name="T18" fmla="*/ 0 w 252"/>
                    <a:gd name="T19" fmla="*/ 118 h 509"/>
                    <a:gd name="T20" fmla="*/ 12 w 252"/>
                    <a:gd name="T21" fmla="*/ 84 h 509"/>
                    <a:gd name="T22" fmla="*/ 31 w 252"/>
                    <a:gd name="T23" fmla="*/ 78 h 509"/>
                    <a:gd name="T24" fmla="*/ 76 w 252"/>
                    <a:gd name="T25" fmla="*/ 35 h 509"/>
                    <a:gd name="T26" fmla="*/ 81 w 252"/>
                    <a:gd name="T27" fmla="*/ 35 h 509"/>
                    <a:gd name="T28" fmla="*/ 85 w 252"/>
                    <a:gd name="T29" fmla="*/ 44 h 509"/>
                    <a:gd name="T30" fmla="*/ 89 w 252"/>
                    <a:gd name="T31" fmla="*/ 37 h 509"/>
                    <a:gd name="T32" fmla="*/ 89 w 252"/>
                    <a:gd name="T33" fmla="*/ 16 h 509"/>
                    <a:gd name="T34" fmla="*/ 109 w 252"/>
                    <a:gd name="T35" fmla="*/ 11 h 509"/>
                    <a:gd name="T36" fmla="*/ 134 w 252"/>
                    <a:gd name="T37" fmla="*/ 11 h 509"/>
                    <a:gd name="T38" fmla="*/ 164 w 252"/>
                    <a:gd name="T39" fmla="*/ 0 h 509"/>
                    <a:gd name="T40" fmla="*/ 196 w 252"/>
                    <a:gd name="T41" fmla="*/ 9 h 509"/>
                    <a:gd name="T42" fmla="*/ 223 w 252"/>
                    <a:gd name="T43" fmla="*/ 40 h 509"/>
                    <a:gd name="T44" fmla="*/ 171 w 252"/>
                    <a:gd name="T45" fmla="*/ 104 h 509"/>
                    <a:gd name="T46" fmla="*/ 178 w 252"/>
                    <a:gd name="T47" fmla="*/ 116 h 509"/>
                    <a:gd name="T48" fmla="*/ 221 w 252"/>
                    <a:gd name="T49" fmla="*/ 168 h 509"/>
                    <a:gd name="T50" fmla="*/ 252 w 252"/>
                    <a:gd name="T51" fmla="*/ 242 h 509"/>
                    <a:gd name="T52" fmla="*/ 243 w 252"/>
                    <a:gd name="T53" fmla="*/ 281 h 509"/>
                    <a:gd name="T54" fmla="*/ 196 w 252"/>
                    <a:gd name="T55" fmla="*/ 307 h 509"/>
                    <a:gd name="T56" fmla="*/ 180 w 252"/>
                    <a:gd name="T57" fmla="*/ 324 h 509"/>
                    <a:gd name="T58" fmla="*/ 178 w 252"/>
                    <a:gd name="T59" fmla="*/ 317 h 509"/>
                    <a:gd name="T60" fmla="*/ 178 w 252"/>
                    <a:gd name="T61" fmla="*/ 326 h 509"/>
                    <a:gd name="T62" fmla="*/ 159 w 252"/>
                    <a:gd name="T63" fmla="*/ 346 h 509"/>
                    <a:gd name="T64" fmla="*/ 153 w 252"/>
                    <a:gd name="T65" fmla="*/ 330 h 509"/>
                    <a:gd name="T66" fmla="*/ 156 w 252"/>
                    <a:gd name="T67" fmla="*/ 319 h 509"/>
                    <a:gd name="T68" fmla="*/ 151 w 252"/>
                    <a:gd name="T69" fmla="*/ 307 h 509"/>
                    <a:gd name="T70" fmla="*/ 125 w 252"/>
                    <a:gd name="T71" fmla="*/ 291 h 509"/>
                    <a:gd name="T72" fmla="*/ 107 w 252"/>
                    <a:gd name="T73" fmla="*/ 269 h 509"/>
                    <a:gd name="T74" fmla="*/ 74 w 252"/>
                    <a:gd name="T75" fmla="*/ 254 h 509"/>
                    <a:gd name="T76" fmla="*/ 70 w 252"/>
                    <a:gd name="T77" fmla="*/ 243 h 509"/>
                    <a:gd name="T78" fmla="*/ 50 w 252"/>
                    <a:gd name="T79" fmla="*/ 233 h 509"/>
                    <a:gd name="T80" fmla="*/ 46 w 252"/>
                    <a:gd name="T81" fmla="*/ 242 h 509"/>
                    <a:gd name="T82" fmla="*/ 49 w 252"/>
                    <a:gd name="T83" fmla="*/ 257 h 509"/>
                    <a:gd name="T84" fmla="*/ 27 w 252"/>
                    <a:gd name="T85" fmla="*/ 308 h 509"/>
                    <a:gd name="T86" fmla="*/ 53 w 252"/>
                    <a:gd name="T87" fmla="*/ 347 h 509"/>
                    <a:gd name="T88" fmla="*/ 51 w 252"/>
                    <a:gd name="T89" fmla="*/ 347 h 509"/>
                    <a:gd name="T90" fmla="*/ 60 w 252"/>
                    <a:gd name="T91" fmla="*/ 372 h 509"/>
                    <a:gd name="T92" fmla="*/ 125 w 252"/>
                    <a:gd name="T93" fmla="*/ 438 h 509"/>
                    <a:gd name="T94" fmla="*/ 122 w 252"/>
                    <a:gd name="T95" fmla="*/ 453 h 509"/>
                    <a:gd name="T96" fmla="*/ 137 w 252"/>
                    <a:gd name="T97" fmla="*/ 482 h 509"/>
                    <a:gd name="T98" fmla="*/ 143 w 252"/>
                    <a:gd name="T99" fmla="*/ 505 h 509"/>
                    <a:gd name="T100" fmla="*/ 134 w 252"/>
                    <a:gd name="T101" fmla="*/ 506 h 509"/>
                    <a:gd name="T102" fmla="*/ 128 w 252"/>
                    <a:gd name="T103" fmla="*/ 509 h 509"/>
                    <a:gd name="T104" fmla="*/ 115 w 252"/>
                    <a:gd name="T105" fmla="*/ 502 h 509"/>
                    <a:gd name="T106" fmla="*/ 62 w 252"/>
                    <a:gd name="T107" fmla="*/ 444 h 509"/>
                    <a:gd name="T108" fmla="*/ 46 w 252"/>
                    <a:gd name="T109" fmla="*/ 386 h 509"/>
                    <a:gd name="T110" fmla="*/ 23 w 252"/>
                    <a:gd name="T111" fmla="*/ 346 h 509"/>
                    <a:gd name="T112" fmla="*/ 13 w 252"/>
                    <a:gd name="T113" fmla="*/ 346 h 509"/>
                    <a:gd name="T114" fmla="*/ 13 w 252"/>
                    <a:gd name="T115" fmla="*/ 341 h 509"/>
                    <a:gd name="T116" fmla="*/ 17 w 252"/>
                    <a:gd name="T117" fmla="*/ 311 h 509"/>
                    <a:gd name="T118" fmla="*/ 19 w 252"/>
                    <a:gd name="T119" fmla="*/ 311 h 509"/>
                    <a:gd name="T120" fmla="*/ 21 w 252"/>
                    <a:gd name="T121" fmla="*/ 311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2" h="509">
                      <a:moveTo>
                        <a:pt x="21" y="311"/>
                      </a:moveTo>
                      <a:cubicBezTo>
                        <a:pt x="27" y="297"/>
                        <a:pt x="29" y="289"/>
                        <a:pt x="36" y="273"/>
                      </a:cubicBezTo>
                      <a:cubicBezTo>
                        <a:pt x="37" y="271"/>
                        <a:pt x="42" y="269"/>
                        <a:pt x="42" y="265"/>
                      </a:cubicBezTo>
                      <a:cubicBezTo>
                        <a:pt x="42" y="258"/>
                        <a:pt x="31" y="221"/>
                        <a:pt x="26" y="215"/>
                      </a:cubicBezTo>
                      <a:cubicBezTo>
                        <a:pt x="21" y="210"/>
                        <a:pt x="12" y="206"/>
                        <a:pt x="12" y="197"/>
                      </a:cubicBezTo>
                      <a:cubicBezTo>
                        <a:pt x="12" y="195"/>
                        <a:pt x="13" y="192"/>
                        <a:pt x="13" y="190"/>
                      </a:cubicBezTo>
                      <a:cubicBezTo>
                        <a:pt x="13" y="191"/>
                        <a:pt x="13" y="191"/>
                        <a:pt x="13" y="191"/>
                      </a:cubicBezTo>
                      <a:cubicBezTo>
                        <a:pt x="15" y="189"/>
                        <a:pt x="21" y="180"/>
                        <a:pt x="21" y="174"/>
                      </a:cubicBezTo>
                      <a:cubicBezTo>
                        <a:pt x="21" y="165"/>
                        <a:pt x="20" y="148"/>
                        <a:pt x="15" y="139"/>
                      </a:cubicBezTo>
                      <a:cubicBezTo>
                        <a:pt x="10" y="132"/>
                        <a:pt x="0" y="132"/>
                        <a:pt x="0" y="118"/>
                      </a:cubicBezTo>
                      <a:cubicBezTo>
                        <a:pt x="0" y="103"/>
                        <a:pt x="5" y="92"/>
                        <a:pt x="12" y="84"/>
                      </a:cubicBezTo>
                      <a:cubicBezTo>
                        <a:pt x="16" y="80"/>
                        <a:pt x="25" y="82"/>
                        <a:pt x="31" y="78"/>
                      </a:cubicBezTo>
                      <a:cubicBezTo>
                        <a:pt x="50" y="65"/>
                        <a:pt x="61" y="59"/>
                        <a:pt x="76" y="35"/>
                      </a:cubicBezTo>
                      <a:cubicBezTo>
                        <a:pt x="81" y="35"/>
                        <a:pt x="81" y="35"/>
                        <a:pt x="81" y="35"/>
                      </a:cubicBezTo>
                      <a:cubicBezTo>
                        <a:pt x="81" y="41"/>
                        <a:pt x="84" y="44"/>
                        <a:pt x="85" y="44"/>
                      </a:cubicBezTo>
                      <a:cubicBezTo>
                        <a:pt x="87" y="44"/>
                        <a:pt x="89" y="39"/>
                        <a:pt x="89" y="37"/>
                      </a:cubicBezTo>
                      <a:cubicBezTo>
                        <a:pt x="89" y="29"/>
                        <a:pt x="89" y="24"/>
                        <a:pt x="89" y="16"/>
                      </a:cubicBezTo>
                      <a:cubicBezTo>
                        <a:pt x="89" y="16"/>
                        <a:pt x="106" y="10"/>
                        <a:pt x="109" y="11"/>
                      </a:cubicBezTo>
                      <a:cubicBezTo>
                        <a:pt x="134" y="11"/>
                        <a:pt x="134" y="11"/>
                        <a:pt x="134" y="11"/>
                      </a:cubicBezTo>
                      <a:cubicBezTo>
                        <a:pt x="144" y="17"/>
                        <a:pt x="153" y="0"/>
                        <a:pt x="164" y="0"/>
                      </a:cubicBezTo>
                      <a:cubicBezTo>
                        <a:pt x="176" y="0"/>
                        <a:pt x="184" y="9"/>
                        <a:pt x="196" y="9"/>
                      </a:cubicBezTo>
                      <a:cubicBezTo>
                        <a:pt x="196" y="29"/>
                        <a:pt x="212" y="36"/>
                        <a:pt x="223" y="40"/>
                      </a:cubicBezTo>
                      <a:cubicBezTo>
                        <a:pt x="208" y="64"/>
                        <a:pt x="171" y="70"/>
                        <a:pt x="171" y="104"/>
                      </a:cubicBezTo>
                      <a:cubicBezTo>
                        <a:pt x="171" y="111"/>
                        <a:pt x="175" y="113"/>
                        <a:pt x="178" y="116"/>
                      </a:cubicBezTo>
                      <a:cubicBezTo>
                        <a:pt x="195" y="134"/>
                        <a:pt x="203" y="155"/>
                        <a:pt x="221" y="168"/>
                      </a:cubicBezTo>
                      <a:cubicBezTo>
                        <a:pt x="240" y="180"/>
                        <a:pt x="252" y="215"/>
                        <a:pt x="252" y="242"/>
                      </a:cubicBezTo>
                      <a:cubicBezTo>
                        <a:pt x="252" y="260"/>
                        <a:pt x="243" y="267"/>
                        <a:pt x="243" y="281"/>
                      </a:cubicBezTo>
                      <a:cubicBezTo>
                        <a:pt x="218" y="288"/>
                        <a:pt x="216" y="296"/>
                        <a:pt x="196" y="307"/>
                      </a:cubicBezTo>
                      <a:cubicBezTo>
                        <a:pt x="187" y="312"/>
                        <a:pt x="189" y="324"/>
                        <a:pt x="180" y="324"/>
                      </a:cubicBezTo>
                      <a:cubicBezTo>
                        <a:pt x="178" y="324"/>
                        <a:pt x="178" y="320"/>
                        <a:pt x="178" y="317"/>
                      </a:cubicBezTo>
                      <a:cubicBezTo>
                        <a:pt x="178" y="322"/>
                        <a:pt x="178" y="325"/>
                        <a:pt x="178" y="326"/>
                      </a:cubicBezTo>
                      <a:cubicBezTo>
                        <a:pt x="178" y="334"/>
                        <a:pt x="162" y="346"/>
                        <a:pt x="159" y="346"/>
                      </a:cubicBezTo>
                      <a:cubicBezTo>
                        <a:pt x="156" y="346"/>
                        <a:pt x="153" y="335"/>
                        <a:pt x="153" y="330"/>
                      </a:cubicBezTo>
                      <a:cubicBezTo>
                        <a:pt x="153" y="324"/>
                        <a:pt x="153" y="320"/>
                        <a:pt x="156" y="319"/>
                      </a:cubicBezTo>
                      <a:cubicBezTo>
                        <a:pt x="153" y="317"/>
                        <a:pt x="152" y="311"/>
                        <a:pt x="151" y="307"/>
                      </a:cubicBezTo>
                      <a:cubicBezTo>
                        <a:pt x="140" y="307"/>
                        <a:pt x="125" y="303"/>
                        <a:pt x="125" y="291"/>
                      </a:cubicBezTo>
                      <a:cubicBezTo>
                        <a:pt x="108" y="291"/>
                        <a:pt x="116" y="279"/>
                        <a:pt x="107" y="269"/>
                      </a:cubicBezTo>
                      <a:cubicBezTo>
                        <a:pt x="97" y="258"/>
                        <a:pt x="86" y="258"/>
                        <a:pt x="74" y="254"/>
                      </a:cubicBezTo>
                      <a:cubicBezTo>
                        <a:pt x="72" y="254"/>
                        <a:pt x="70" y="243"/>
                        <a:pt x="70" y="243"/>
                      </a:cubicBezTo>
                      <a:cubicBezTo>
                        <a:pt x="68" y="234"/>
                        <a:pt x="59" y="233"/>
                        <a:pt x="50" y="233"/>
                      </a:cubicBezTo>
                      <a:cubicBezTo>
                        <a:pt x="44" y="233"/>
                        <a:pt x="46" y="238"/>
                        <a:pt x="46" y="242"/>
                      </a:cubicBezTo>
                      <a:cubicBezTo>
                        <a:pt x="46" y="249"/>
                        <a:pt x="49" y="250"/>
                        <a:pt x="49" y="257"/>
                      </a:cubicBezTo>
                      <a:cubicBezTo>
                        <a:pt x="49" y="281"/>
                        <a:pt x="27" y="287"/>
                        <a:pt x="27" y="308"/>
                      </a:cubicBezTo>
                      <a:cubicBezTo>
                        <a:pt x="27" y="333"/>
                        <a:pt x="53" y="324"/>
                        <a:pt x="53" y="347"/>
                      </a:cubicBezTo>
                      <a:cubicBezTo>
                        <a:pt x="51" y="347"/>
                        <a:pt x="51" y="347"/>
                        <a:pt x="51" y="347"/>
                      </a:cubicBezTo>
                      <a:cubicBezTo>
                        <a:pt x="54" y="352"/>
                        <a:pt x="55" y="366"/>
                        <a:pt x="60" y="372"/>
                      </a:cubicBezTo>
                      <a:cubicBezTo>
                        <a:pt x="81" y="393"/>
                        <a:pt x="125" y="398"/>
                        <a:pt x="125" y="438"/>
                      </a:cubicBezTo>
                      <a:cubicBezTo>
                        <a:pt x="125" y="446"/>
                        <a:pt x="122" y="446"/>
                        <a:pt x="122" y="453"/>
                      </a:cubicBezTo>
                      <a:cubicBezTo>
                        <a:pt x="122" y="467"/>
                        <a:pt x="134" y="472"/>
                        <a:pt x="137" y="482"/>
                      </a:cubicBezTo>
                      <a:cubicBezTo>
                        <a:pt x="140" y="492"/>
                        <a:pt x="140" y="496"/>
                        <a:pt x="143" y="505"/>
                      </a:cubicBezTo>
                      <a:cubicBezTo>
                        <a:pt x="137" y="506"/>
                        <a:pt x="137" y="506"/>
                        <a:pt x="134" y="506"/>
                      </a:cubicBezTo>
                      <a:cubicBezTo>
                        <a:pt x="131" y="506"/>
                        <a:pt x="131" y="509"/>
                        <a:pt x="128" y="509"/>
                      </a:cubicBezTo>
                      <a:cubicBezTo>
                        <a:pt x="121" y="509"/>
                        <a:pt x="120" y="503"/>
                        <a:pt x="115" y="502"/>
                      </a:cubicBezTo>
                      <a:cubicBezTo>
                        <a:pt x="92" y="494"/>
                        <a:pt x="71" y="470"/>
                        <a:pt x="62" y="444"/>
                      </a:cubicBezTo>
                      <a:cubicBezTo>
                        <a:pt x="56" y="421"/>
                        <a:pt x="54" y="404"/>
                        <a:pt x="46" y="386"/>
                      </a:cubicBezTo>
                      <a:cubicBezTo>
                        <a:pt x="40" y="374"/>
                        <a:pt x="35" y="346"/>
                        <a:pt x="23" y="346"/>
                      </a:cubicBezTo>
                      <a:cubicBezTo>
                        <a:pt x="15" y="346"/>
                        <a:pt x="20" y="351"/>
                        <a:pt x="13" y="346"/>
                      </a:cubicBezTo>
                      <a:cubicBezTo>
                        <a:pt x="12" y="346"/>
                        <a:pt x="13" y="343"/>
                        <a:pt x="13" y="341"/>
                      </a:cubicBezTo>
                      <a:cubicBezTo>
                        <a:pt x="13" y="330"/>
                        <a:pt x="15" y="322"/>
                        <a:pt x="17" y="311"/>
                      </a:cubicBezTo>
                      <a:cubicBezTo>
                        <a:pt x="19" y="311"/>
                        <a:pt x="19" y="311"/>
                        <a:pt x="19" y="311"/>
                      </a:cubicBezTo>
                      <a:lnTo>
                        <a:pt x="21" y="311"/>
                      </a:ln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02" name="Freeform 61">
                  <a:extLst>
                    <a:ext uri="{FF2B5EF4-FFF2-40B4-BE49-F238E27FC236}">
                      <a16:creationId xmlns:a16="http://schemas.microsoft.com/office/drawing/2014/main" id="{0D36A230-FBB4-424A-9901-BBB941C25EC3}"/>
                    </a:ext>
                  </a:extLst>
                </p:cNvPr>
                <p:cNvSpPr>
                  <a:spLocks/>
                </p:cNvSpPr>
                <p:nvPr/>
              </p:nvSpPr>
              <p:spPr bwMode="auto">
                <a:xfrm>
                  <a:off x="8409259" y="4258827"/>
                  <a:ext cx="41322" cy="41321"/>
                </a:xfrm>
                <a:custGeom>
                  <a:avLst/>
                  <a:gdLst>
                    <a:gd name="T0" fmla="*/ 21 w 36"/>
                    <a:gd name="T1" fmla="*/ 30 h 35"/>
                    <a:gd name="T2" fmla="*/ 16 w 36"/>
                    <a:gd name="T3" fmla="*/ 19 h 35"/>
                    <a:gd name="T4" fmla="*/ 0 w 36"/>
                    <a:gd name="T5" fmla="*/ 11 h 35"/>
                    <a:gd name="T6" fmla="*/ 16 w 36"/>
                    <a:gd name="T7" fmla="*/ 0 h 35"/>
                    <a:gd name="T8" fmla="*/ 35 w 36"/>
                    <a:gd name="T9" fmla="*/ 27 h 35"/>
                    <a:gd name="T10" fmla="*/ 36 w 36"/>
                    <a:gd name="T11" fmla="*/ 35 h 35"/>
                    <a:gd name="T12" fmla="*/ 31 w 36"/>
                    <a:gd name="T13" fmla="*/ 35 h 35"/>
                    <a:gd name="T14" fmla="*/ 21 w 36"/>
                    <a:gd name="T15" fmla="*/ 3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5">
                      <a:moveTo>
                        <a:pt x="21" y="30"/>
                      </a:moveTo>
                      <a:cubicBezTo>
                        <a:pt x="19" y="30"/>
                        <a:pt x="16" y="22"/>
                        <a:pt x="16" y="19"/>
                      </a:cubicBezTo>
                      <a:cubicBezTo>
                        <a:pt x="13" y="13"/>
                        <a:pt x="0" y="17"/>
                        <a:pt x="0" y="11"/>
                      </a:cubicBezTo>
                      <a:cubicBezTo>
                        <a:pt x="0" y="6"/>
                        <a:pt x="11" y="1"/>
                        <a:pt x="16" y="0"/>
                      </a:cubicBezTo>
                      <a:cubicBezTo>
                        <a:pt x="20" y="12"/>
                        <a:pt x="25" y="27"/>
                        <a:pt x="35" y="27"/>
                      </a:cubicBezTo>
                      <a:cubicBezTo>
                        <a:pt x="35" y="30"/>
                        <a:pt x="35" y="33"/>
                        <a:pt x="36" y="35"/>
                      </a:cubicBezTo>
                      <a:cubicBezTo>
                        <a:pt x="34" y="35"/>
                        <a:pt x="32" y="35"/>
                        <a:pt x="31" y="35"/>
                      </a:cubicBezTo>
                      <a:cubicBezTo>
                        <a:pt x="26" y="35"/>
                        <a:pt x="24" y="30"/>
                        <a:pt x="21" y="30"/>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03" name="Freeform 62">
                  <a:extLst>
                    <a:ext uri="{FF2B5EF4-FFF2-40B4-BE49-F238E27FC236}">
                      <a16:creationId xmlns:a16="http://schemas.microsoft.com/office/drawing/2014/main" id="{535F8A87-B1AE-4D2C-B830-E3B6FF04B61A}"/>
                    </a:ext>
                  </a:extLst>
                </p:cNvPr>
                <p:cNvSpPr>
                  <a:spLocks/>
                </p:cNvSpPr>
                <p:nvPr/>
              </p:nvSpPr>
              <p:spPr bwMode="auto">
                <a:xfrm>
                  <a:off x="8470477" y="4289435"/>
                  <a:ext cx="16835" cy="15304"/>
                </a:xfrm>
                <a:custGeom>
                  <a:avLst/>
                  <a:gdLst>
                    <a:gd name="T0" fmla="*/ 1 w 15"/>
                    <a:gd name="T1" fmla="*/ 0 h 14"/>
                    <a:gd name="T2" fmla="*/ 8 w 15"/>
                    <a:gd name="T3" fmla="*/ 0 h 14"/>
                    <a:gd name="T4" fmla="*/ 15 w 15"/>
                    <a:gd name="T5" fmla="*/ 4 h 14"/>
                    <a:gd name="T6" fmla="*/ 7 w 15"/>
                    <a:gd name="T7" fmla="*/ 14 h 14"/>
                    <a:gd name="T8" fmla="*/ 1 w 15"/>
                    <a:gd name="T9" fmla="*/ 4 h 14"/>
                    <a:gd name="T10" fmla="*/ 1 w 15"/>
                    <a:gd name="T11" fmla="*/ 0 h 14"/>
                  </a:gdLst>
                  <a:ahLst/>
                  <a:cxnLst>
                    <a:cxn ang="0">
                      <a:pos x="T0" y="T1"/>
                    </a:cxn>
                    <a:cxn ang="0">
                      <a:pos x="T2" y="T3"/>
                    </a:cxn>
                    <a:cxn ang="0">
                      <a:pos x="T4" y="T5"/>
                    </a:cxn>
                    <a:cxn ang="0">
                      <a:pos x="T6" y="T7"/>
                    </a:cxn>
                    <a:cxn ang="0">
                      <a:pos x="T8" y="T9"/>
                    </a:cxn>
                    <a:cxn ang="0">
                      <a:pos x="T10" y="T11"/>
                    </a:cxn>
                  </a:cxnLst>
                  <a:rect l="0" t="0" r="r" b="b"/>
                  <a:pathLst>
                    <a:path w="15" h="14">
                      <a:moveTo>
                        <a:pt x="1" y="0"/>
                      </a:moveTo>
                      <a:cubicBezTo>
                        <a:pt x="3" y="0"/>
                        <a:pt x="6" y="0"/>
                        <a:pt x="8" y="0"/>
                      </a:cubicBezTo>
                      <a:cubicBezTo>
                        <a:pt x="11" y="0"/>
                        <a:pt x="13" y="4"/>
                        <a:pt x="15" y="4"/>
                      </a:cubicBezTo>
                      <a:cubicBezTo>
                        <a:pt x="15" y="9"/>
                        <a:pt x="12" y="14"/>
                        <a:pt x="7" y="14"/>
                      </a:cubicBezTo>
                      <a:cubicBezTo>
                        <a:pt x="2" y="14"/>
                        <a:pt x="1" y="8"/>
                        <a:pt x="1" y="4"/>
                      </a:cubicBezTo>
                      <a:cubicBezTo>
                        <a:pt x="1" y="4"/>
                        <a:pt x="0" y="0"/>
                        <a:pt x="1" y="0"/>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04" name="Freeform 63">
                  <a:extLst>
                    <a:ext uri="{FF2B5EF4-FFF2-40B4-BE49-F238E27FC236}">
                      <a16:creationId xmlns:a16="http://schemas.microsoft.com/office/drawing/2014/main" id="{B609AABD-795B-4C00-B29F-64C0D28D311A}"/>
                    </a:ext>
                  </a:extLst>
                </p:cNvPr>
                <p:cNvSpPr>
                  <a:spLocks/>
                </p:cNvSpPr>
                <p:nvPr/>
              </p:nvSpPr>
              <p:spPr bwMode="auto">
                <a:xfrm>
                  <a:off x="8251624" y="4249644"/>
                  <a:ext cx="16835" cy="26017"/>
                </a:xfrm>
                <a:custGeom>
                  <a:avLst/>
                  <a:gdLst>
                    <a:gd name="T0" fmla="*/ 3 w 14"/>
                    <a:gd name="T1" fmla="*/ 0 h 23"/>
                    <a:gd name="T2" fmla="*/ 13 w 14"/>
                    <a:gd name="T3" fmla="*/ 23 h 23"/>
                    <a:gd name="T4" fmla="*/ 0 w 14"/>
                    <a:gd name="T5" fmla="*/ 4 h 23"/>
                    <a:gd name="T6" fmla="*/ 0 w 14"/>
                    <a:gd name="T7" fmla="*/ 0 h 23"/>
                    <a:gd name="T8" fmla="*/ 6 w 14"/>
                    <a:gd name="T9" fmla="*/ 0 h 23"/>
                    <a:gd name="T10" fmla="*/ 6 w 14"/>
                    <a:gd name="T11" fmla="*/ 4 h 23"/>
                    <a:gd name="T12" fmla="*/ 3 w 14"/>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4" h="23">
                      <a:moveTo>
                        <a:pt x="3" y="0"/>
                      </a:moveTo>
                      <a:cubicBezTo>
                        <a:pt x="9" y="8"/>
                        <a:pt x="14" y="13"/>
                        <a:pt x="13" y="23"/>
                      </a:cubicBezTo>
                      <a:cubicBezTo>
                        <a:pt x="9" y="22"/>
                        <a:pt x="0" y="9"/>
                        <a:pt x="0" y="4"/>
                      </a:cubicBezTo>
                      <a:cubicBezTo>
                        <a:pt x="0" y="3"/>
                        <a:pt x="0" y="1"/>
                        <a:pt x="0" y="0"/>
                      </a:cubicBezTo>
                      <a:cubicBezTo>
                        <a:pt x="6" y="0"/>
                        <a:pt x="6" y="0"/>
                        <a:pt x="6" y="0"/>
                      </a:cubicBezTo>
                      <a:cubicBezTo>
                        <a:pt x="6" y="1"/>
                        <a:pt x="6" y="4"/>
                        <a:pt x="6" y="4"/>
                      </a:cubicBezTo>
                      <a:lnTo>
                        <a:pt x="3" y="0"/>
                      </a:ln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05" name="Freeform 64">
                  <a:extLst>
                    <a:ext uri="{FF2B5EF4-FFF2-40B4-BE49-F238E27FC236}">
                      <a16:creationId xmlns:a16="http://schemas.microsoft.com/office/drawing/2014/main" id="{8CBF7EF0-EB47-4BC1-9525-F30D6D3EA9E3}"/>
                    </a:ext>
                  </a:extLst>
                </p:cNvPr>
                <p:cNvSpPr>
                  <a:spLocks/>
                </p:cNvSpPr>
                <p:nvPr/>
              </p:nvSpPr>
              <p:spPr bwMode="auto">
                <a:xfrm>
                  <a:off x="8219485" y="4194549"/>
                  <a:ext cx="24487" cy="21426"/>
                </a:xfrm>
                <a:custGeom>
                  <a:avLst/>
                  <a:gdLst>
                    <a:gd name="T0" fmla="*/ 4 w 21"/>
                    <a:gd name="T1" fmla="*/ 0 h 19"/>
                    <a:gd name="T2" fmla="*/ 15 w 21"/>
                    <a:gd name="T3" fmla="*/ 19 h 19"/>
                    <a:gd name="T4" fmla="*/ 1 w 21"/>
                    <a:gd name="T5" fmla="*/ 2 h 19"/>
                    <a:gd name="T6" fmla="*/ 0 w 21"/>
                    <a:gd name="T7" fmla="*/ 2 h 19"/>
                    <a:gd name="T8" fmla="*/ 4 w 21"/>
                    <a:gd name="T9" fmla="*/ 0 h 19"/>
                  </a:gdLst>
                  <a:ahLst/>
                  <a:cxnLst>
                    <a:cxn ang="0">
                      <a:pos x="T0" y="T1"/>
                    </a:cxn>
                    <a:cxn ang="0">
                      <a:pos x="T2" y="T3"/>
                    </a:cxn>
                    <a:cxn ang="0">
                      <a:pos x="T4" y="T5"/>
                    </a:cxn>
                    <a:cxn ang="0">
                      <a:pos x="T6" y="T7"/>
                    </a:cxn>
                    <a:cxn ang="0">
                      <a:pos x="T8" y="T9"/>
                    </a:cxn>
                  </a:cxnLst>
                  <a:rect l="0" t="0" r="r" b="b"/>
                  <a:pathLst>
                    <a:path w="21" h="19">
                      <a:moveTo>
                        <a:pt x="4" y="0"/>
                      </a:moveTo>
                      <a:cubicBezTo>
                        <a:pt x="9" y="3"/>
                        <a:pt x="21" y="19"/>
                        <a:pt x="15" y="19"/>
                      </a:cubicBezTo>
                      <a:cubicBezTo>
                        <a:pt x="12" y="19"/>
                        <a:pt x="2" y="6"/>
                        <a:pt x="1" y="2"/>
                      </a:cubicBezTo>
                      <a:cubicBezTo>
                        <a:pt x="0" y="2"/>
                        <a:pt x="0" y="2"/>
                        <a:pt x="0" y="2"/>
                      </a:cubicBezTo>
                      <a:lnTo>
                        <a:pt x="4" y="0"/>
                      </a:ln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06" name="Freeform 65">
                  <a:extLst>
                    <a:ext uri="{FF2B5EF4-FFF2-40B4-BE49-F238E27FC236}">
                      <a16:creationId xmlns:a16="http://schemas.microsoft.com/office/drawing/2014/main" id="{3D6CFCF0-3265-4F42-BF62-55EBBD64AD2C}"/>
                    </a:ext>
                  </a:extLst>
                </p:cNvPr>
                <p:cNvSpPr>
                  <a:spLocks/>
                </p:cNvSpPr>
                <p:nvPr/>
              </p:nvSpPr>
              <p:spPr bwMode="auto">
                <a:xfrm>
                  <a:off x="9012252" y="3306903"/>
                  <a:ext cx="56626" cy="76521"/>
                </a:xfrm>
                <a:custGeom>
                  <a:avLst/>
                  <a:gdLst>
                    <a:gd name="T0" fmla="*/ 19 w 50"/>
                    <a:gd name="T1" fmla="*/ 40 h 68"/>
                    <a:gd name="T2" fmla="*/ 22 w 50"/>
                    <a:gd name="T3" fmla="*/ 29 h 68"/>
                    <a:gd name="T4" fmla="*/ 16 w 50"/>
                    <a:gd name="T5" fmla="*/ 18 h 68"/>
                    <a:gd name="T6" fmla="*/ 16 w 50"/>
                    <a:gd name="T7" fmla="*/ 25 h 68"/>
                    <a:gd name="T8" fmla="*/ 7 w 50"/>
                    <a:gd name="T9" fmla="*/ 29 h 68"/>
                    <a:gd name="T10" fmla="*/ 0 w 50"/>
                    <a:gd name="T11" fmla="*/ 20 h 68"/>
                    <a:gd name="T12" fmla="*/ 23 w 50"/>
                    <a:gd name="T13" fmla="*/ 0 h 68"/>
                    <a:gd name="T14" fmla="*/ 43 w 50"/>
                    <a:gd name="T15" fmla="*/ 6 h 68"/>
                    <a:gd name="T16" fmla="*/ 44 w 50"/>
                    <a:gd name="T17" fmla="*/ 14 h 68"/>
                    <a:gd name="T18" fmla="*/ 50 w 50"/>
                    <a:gd name="T19" fmla="*/ 21 h 68"/>
                    <a:gd name="T20" fmla="*/ 50 w 50"/>
                    <a:gd name="T21" fmla="*/ 29 h 68"/>
                    <a:gd name="T22" fmla="*/ 44 w 50"/>
                    <a:gd name="T23" fmla="*/ 29 h 68"/>
                    <a:gd name="T24" fmla="*/ 25 w 50"/>
                    <a:gd name="T25" fmla="*/ 68 h 68"/>
                    <a:gd name="T26" fmla="*/ 22 w 50"/>
                    <a:gd name="T27" fmla="*/ 60 h 68"/>
                    <a:gd name="T28" fmla="*/ 22 w 50"/>
                    <a:gd name="T29" fmla="*/ 65 h 68"/>
                    <a:gd name="T30" fmla="*/ 12 w 50"/>
                    <a:gd name="T31" fmla="*/ 53 h 68"/>
                    <a:gd name="T32" fmla="*/ 19 w 50"/>
                    <a:gd name="T33"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68">
                      <a:moveTo>
                        <a:pt x="19" y="40"/>
                      </a:moveTo>
                      <a:cubicBezTo>
                        <a:pt x="22" y="29"/>
                        <a:pt x="22" y="29"/>
                        <a:pt x="22" y="29"/>
                      </a:cubicBezTo>
                      <a:cubicBezTo>
                        <a:pt x="18" y="27"/>
                        <a:pt x="17" y="22"/>
                        <a:pt x="16" y="18"/>
                      </a:cubicBezTo>
                      <a:cubicBezTo>
                        <a:pt x="16" y="21"/>
                        <a:pt x="15" y="23"/>
                        <a:pt x="16" y="25"/>
                      </a:cubicBezTo>
                      <a:cubicBezTo>
                        <a:pt x="13" y="25"/>
                        <a:pt x="10" y="29"/>
                        <a:pt x="7" y="29"/>
                      </a:cubicBezTo>
                      <a:cubicBezTo>
                        <a:pt x="4" y="29"/>
                        <a:pt x="0" y="24"/>
                        <a:pt x="0" y="20"/>
                      </a:cubicBezTo>
                      <a:cubicBezTo>
                        <a:pt x="0" y="15"/>
                        <a:pt x="21" y="0"/>
                        <a:pt x="23" y="0"/>
                      </a:cubicBezTo>
                      <a:cubicBezTo>
                        <a:pt x="29" y="0"/>
                        <a:pt x="34" y="6"/>
                        <a:pt x="43" y="6"/>
                      </a:cubicBezTo>
                      <a:cubicBezTo>
                        <a:pt x="43" y="9"/>
                        <a:pt x="41" y="14"/>
                        <a:pt x="44" y="14"/>
                      </a:cubicBezTo>
                      <a:cubicBezTo>
                        <a:pt x="50" y="21"/>
                        <a:pt x="50" y="21"/>
                        <a:pt x="50" y="21"/>
                      </a:cubicBezTo>
                      <a:cubicBezTo>
                        <a:pt x="50" y="23"/>
                        <a:pt x="49" y="26"/>
                        <a:pt x="50" y="29"/>
                      </a:cubicBezTo>
                      <a:cubicBezTo>
                        <a:pt x="48" y="29"/>
                        <a:pt x="46" y="30"/>
                        <a:pt x="44" y="29"/>
                      </a:cubicBezTo>
                      <a:cubicBezTo>
                        <a:pt x="41" y="43"/>
                        <a:pt x="35" y="68"/>
                        <a:pt x="25" y="68"/>
                      </a:cubicBezTo>
                      <a:cubicBezTo>
                        <a:pt x="22" y="68"/>
                        <a:pt x="22" y="63"/>
                        <a:pt x="22" y="60"/>
                      </a:cubicBezTo>
                      <a:cubicBezTo>
                        <a:pt x="22" y="65"/>
                        <a:pt x="22" y="65"/>
                        <a:pt x="22" y="65"/>
                      </a:cubicBezTo>
                      <a:cubicBezTo>
                        <a:pt x="16" y="65"/>
                        <a:pt x="12" y="56"/>
                        <a:pt x="12" y="53"/>
                      </a:cubicBezTo>
                      <a:cubicBezTo>
                        <a:pt x="12" y="51"/>
                        <a:pt x="19" y="40"/>
                        <a:pt x="19" y="40"/>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07" name="Freeform 66">
                  <a:extLst>
                    <a:ext uri="{FF2B5EF4-FFF2-40B4-BE49-F238E27FC236}">
                      <a16:creationId xmlns:a16="http://schemas.microsoft.com/office/drawing/2014/main" id="{AB770593-0259-4ECC-B0A3-A7A0B9192794}"/>
                    </a:ext>
                  </a:extLst>
                </p:cNvPr>
                <p:cNvSpPr>
                  <a:spLocks/>
                </p:cNvSpPr>
                <p:nvPr/>
              </p:nvSpPr>
              <p:spPr bwMode="auto">
                <a:xfrm>
                  <a:off x="9079591" y="3288538"/>
                  <a:ext cx="64278" cy="47443"/>
                </a:xfrm>
                <a:custGeom>
                  <a:avLst/>
                  <a:gdLst>
                    <a:gd name="T0" fmla="*/ 40 w 57"/>
                    <a:gd name="T1" fmla="*/ 28 h 42"/>
                    <a:gd name="T2" fmla="*/ 29 w 57"/>
                    <a:gd name="T3" fmla="*/ 22 h 42"/>
                    <a:gd name="T4" fmla="*/ 10 w 57"/>
                    <a:gd name="T5" fmla="*/ 42 h 42"/>
                    <a:gd name="T6" fmla="*/ 6 w 57"/>
                    <a:gd name="T7" fmla="*/ 30 h 42"/>
                    <a:gd name="T8" fmla="*/ 0 w 57"/>
                    <a:gd name="T9" fmla="*/ 22 h 42"/>
                    <a:gd name="T10" fmla="*/ 14 w 57"/>
                    <a:gd name="T11" fmla="*/ 10 h 42"/>
                    <a:gd name="T12" fmla="*/ 40 w 57"/>
                    <a:gd name="T13" fmla="*/ 0 h 42"/>
                    <a:gd name="T14" fmla="*/ 40 w 57"/>
                    <a:gd name="T15" fmla="*/ 28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42">
                      <a:moveTo>
                        <a:pt x="40" y="28"/>
                      </a:moveTo>
                      <a:cubicBezTo>
                        <a:pt x="34" y="28"/>
                        <a:pt x="31" y="23"/>
                        <a:pt x="29" y="22"/>
                      </a:cubicBezTo>
                      <a:cubicBezTo>
                        <a:pt x="22" y="30"/>
                        <a:pt x="20" y="42"/>
                        <a:pt x="10" y="42"/>
                      </a:cubicBezTo>
                      <a:cubicBezTo>
                        <a:pt x="7" y="42"/>
                        <a:pt x="5" y="34"/>
                        <a:pt x="6" y="30"/>
                      </a:cubicBezTo>
                      <a:cubicBezTo>
                        <a:pt x="1" y="27"/>
                        <a:pt x="0" y="26"/>
                        <a:pt x="0" y="22"/>
                      </a:cubicBezTo>
                      <a:cubicBezTo>
                        <a:pt x="0" y="22"/>
                        <a:pt x="14" y="10"/>
                        <a:pt x="14" y="10"/>
                      </a:cubicBezTo>
                      <a:cubicBezTo>
                        <a:pt x="27" y="14"/>
                        <a:pt x="29" y="0"/>
                        <a:pt x="40" y="0"/>
                      </a:cubicBezTo>
                      <a:cubicBezTo>
                        <a:pt x="57" y="0"/>
                        <a:pt x="48" y="28"/>
                        <a:pt x="40" y="28"/>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08" name="Freeform 67">
                  <a:extLst>
                    <a:ext uri="{FF2B5EF4-FFF2-40B4-BE49-F238E27FC236}">
                      <a16:creationId xmlns:a16="http://schemas.microsoft.com/office/drawing/2014/main" id="{FBF05B89-68BD-4A3D-B34C-70FBD201EEB5}"/>
                    </a:ext>
                  </a:extLst>
                </p:cNvPr>
                <p:cNvSpPr>
                  <a:spLocks/>
                </p:cNvSpPr>
                <p:nvPr/>
              </p:nvSpPr>
              <p:spPr bwMode="auto">
                <a:xfrm>
                  <a:off x="9044391" y="3080400"/>
                  <a:ext cx="275479" cy="235685"/>
                </a:xfrm>
                <a:custGeom>
                  <a:avLst/>
                  <a:gdLst>
                    <a:gd name="T0" fmla="*/ 94 w 241"/>
                    <a:gd name="T1" fmla="*/ 199 h 207"/>
                    <a:gd name="T2" fmla="*/ 94 w 241"/>
                    <a:gd name="T3" fmla="*/ 192 h 207"/>
                    <a:gd name="T4" fmla="*/ 97 w 241"/>
                    <a:gd name="T5" fmla="*/ 179 h 207"/>
                    <a:gd name="T6" fmla="*/ 74 w 241"/>
                    <a:gd name="T7" fmla="*/ 172 h 207"/>
                    <a:gd name="T8" fmla="*/ 66 w 241"/>
                    <a:gd name="T9" fmla="*/ 178 h 207"/>
                    <a:gd name="T10" fmla="*/ 50 w 241"/>
                    <a:gd name="T11" fmla="*/ 181 h 207"/>
                    <a:gd name="T12" fmla="*/ 10 w 241"/>
                    <a:gd name="T13" fmla="*/ 192 h 207"/>
                    <a:gd name="T14" fmla="*/ 0 w 241"/>
                    <a:gd name="T15" fmla="*/ 189 h 207"/>
                    <a:gd name="T16" fmla="*/ 10 w 241"/>
                    <a:gd name="T17" fmla="*/ 183 h 207"/>
                    <a:gd name="T18" fmla="*/ 52 w 241"/>
                    <a:gd name="T19" fmla="*/ 152 h 207"/>
                    <a:gd name="T20" fmla="*/ 99 w 241"/>
                    <a:gd name="T21" fmla="*/ 152 h 207"/>
                    <a:gd name="T22" fmla="*/ 123 w 241"/>
                    <a:gd name="T23" fmla="*/ 127 h 207"/>
                    <a:gd name="T24" fmla="*/ 136 w 241"/>
                    <a:gd name="T25" fmla="*/ 107 h 207"/>
                    <a:gd name="T26" fmla="*/ 132 w 241"/>
                    <a:gd name="T27" fmla="*/ 116 h 207"/>
                    <a:gd name="T28" fmla="*/ 136 w 241"/>
                    <a:gd name="T29" fmla="*/ 120 h 207"/>
                    <a:gd name="T30" fmla="*/ 158 w 241"/>
                    <a:gd name="T31" fmla="*/ 109 h 207"/>
                    <a:gd name="T32" fmla="*/ 200 w 241"/>
                    <a:gd name="T33" fmla="*/ 45 h 207"/>
                    <a:gd name="T34" fmla="*/ 197 w 241"/>
                    <a:gd name="T35" fmla="*/ 35 h 207"/>
                    <a:gd name="T36" fmla="*/ 214 w 241"/>
                    <a:gd name="T37" fmla="*/ 6 h 207"/>
                    <a:gd name="T38" fmla="*/ 224 w 241"/>
                    <a:gd name="T39" fmla="*/ 8 h 207"/>
                    <a:gd name="T40" fmla="*/ 222 w 241"/>
                    <a:gd name="T41" fmla="*/ 7 h 207"/>
                    <a:gd name="T42" fmla="*/ 220 w 241"/>
                    <a:gd name="T43" fmla="*/ 0 h 207"/>
                    <a:gd name="T44" fmla="*/ 229 w 241"/>
                    <a:gd name="T45" fmla="*/ 4 h 207"/>
                    <a:gd name="T46" fmla="*/ 231 w 241"/>
                    <a:gd name="T47" fmla="*/ 20 h 207"/>
                    <a:gd name="T48" fmla="*/ 241 w 241"/>
                    <a:gd name="T49" fmla="*/ 48 h 207"/>
                    <a:gd name="T50" fmla="*/ 231 w 241"/>
                    <a:gd name="T51" fmla="*/ 72 h 207"/>
                    <a:gd name="T52" fmla="*/ 231 w 241"/>
                    <a:gd name="T53" fmla="*/ 77 h 207"/>
                    <a:gd name="T54" fmla="*/ 224 w 241"/>
                    <a:gd name="T55" fmla="*/ 79 h 207"/>
                    <a:gd name="T56" fmla="*/ 219 w 241"/>
                    <a:gd name="T57" fmla="*/ 115 h 207"/>
                    <a:gd name="T58" fmla="*/ 210 w 241"/>
                    <a:gd name="T59" fmla="*/ 137 h 207"/>
                    <a:gd name="T60" fmla="*/ 214 w 241"/>
                    <a:gd name="T61" fmla="*/ 152 h 207"/>
                    <a:gd name="T62" fmla="*/ 196 w 241"/>
                    <a:gd name="T63" fmla="*/ 168 h 207"/>
                    <a:gd name="T64" fmla="*/ 197 w 241"/>
                    <a:gd name="T65" fmla="*/ 155 h 207"/>
                    <a:gd name="T66" fmla="*/ 176 w 241"/>
                    <a:gd name="T67" fmla="*/ 174 h 207"/>
                    <a:gd name="T68" fmla="*/ 172 w 241"/>
                    <a:gd name="T69" fmla="*/ 170 h 207"/>
                    <a:gd name="T70" fmla="*/ 165 w 241"/>
                    <a:gd name="T71" fmla="*/ 170 h 207"/>
                    <a:gd name="T72" fmla="*/ 150 w 241"/>
                    <a:gd name="T73" fmla="*/ 180 h 207"/>
                    <a:gd name="T74" fmla="*/ 128 w 241"/>
                    <a:gd name="T75" fmla="*/ 166 h 207"/>
                    <a:gd name="T76" fmla="*/ 123 w 241"/>
                    <a:gd name="T77" fmla="*/ 173 h 207"/>
                    <a:gd name="T78" fmla="*/ 131 w 241"/>
                    <a:gd name="T79" fmla="*/ 185 h 207"/>
                    <a:gd name="T80" fmla="*/ 123 w 241"/>
                    <a:gd name="T81" fmla="*/ 186 h 207"/>
                    <a:gd name="T82" fmla="*/ 105 w 241"/>
                    <a:gd name="T83" fmla="*/ 207 h 207"/>
                    <a:gd name="T84" fmla="*/ 94 w 241"/>
                    <a:gd name="T85"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1" h="207">
                      <a:moveTo>
                        <a:pt x="94" y="199"/>
                      </a:moveTo>
                      <a:cubicBezTo>
                        <a:pt x="92" y="199"/>
                        <a:pt x="94" y="195"/>
                        <a:pt x="94" y="192"/>
                      </a:cubicBezTo>
                      <a:cubicBezTo>
                        <a:pt x="94" y="188"/>
                        <a:pt x="97" y="182"/>
                        <a:pt x="97" y="179"/>
                      </a:cubicBezTo>
                      <a:cubicBezTo>
                        <a:pt x="88" y="177"/>
                        <a:pt x="83" y="172"/>
                        <a:pt x="74" y="172"/>
                      </a:cubicBezTo>
                      <a:cubicBezTo>
                        <a:pt x="69" y="172"/>
                        <a:pt x="69" y="177"/>
                        <a:pt x="66" y="178"/>
                      </a:cubicBezTo>
                      <a:cubicBezTo>
                        <a:pt x="60" y="181"/>
                        <a:pt x="56" y="177"/>
                        <a:pt x="50" y="181"/>
                      </a:cubicBezTo>
                      <a:cubicBezTo>
                        <a:pt x="40" y="185"/>
                        <a:pt x="26" y="192"/>
                        <a:pt x="10" y="192"/>
                      </a:cubicBezTo>
                      <a:cubicBezTo>
                        <a:pt x="5" y="192"/>
                        <a:pt x="0" y="192"/>
                        <a:pt x="0" y="189"/>
                      </a:cubicBezTo>
                      <a:cubicBezTo>
                        <a:pt x="0" y="186"/>
                        <a:pt x="7" y="184"/>
                        <a:pt x="10" y="183"/>
                      </a:cubicBezTo>
                      <a:cubicBezTo>
                        <a:pt x="26" y="172"/>
                        <a:pt x="32" y="152"/>
                        <a:pt x="52" y="152"/>
                      </a:cubicBezTo>
                      <a:cubicBezTo>
                        <a:pt x="75" y="152"/>
                        <a:pt x="82" y="152"/>
                        <a:pt x="99" y="152"/>
                      </a:cubicBezTo>
                      <a:cubicBezTo>
                        <a:pt x="112" y="152"/>
                        <a:pt x="116" y="127"/>
                        <a:pt x="123" y="127"/>
                      </a:cubicBezTo>
                      <a:cubicBezTo>
                        <a:pt x="124" y="127"/>
                        <a:pt x="134" y="108"/>
                        <a:pt x="136" y="107"/>
                      </a:cubicBezTo>
                      <a:cubicBezTo>
                        <a:pt x="134" y="110"/>
                        <a:pt x="132" y="113"/>
                        <a:pt x="132" y="116"/>
                      </a:cubicBezTo>
                      <a:cubicBezTo>
                        <a:pt x="132" y="118"/>
                        <a:pt x="135" y="120"/>
                        <a:pt x="136" y="120"/>
                      </a:cubicBezTo>
                      <a:cubicBezTo>
                        <a:pt x="147" y="120"/>
                        <a:pt x="149" y="112"/>
                        <a:pt x="158" y="109"/>
                      </a:cubicBezTo>
                      <a:cubicBezTo>
                        <a:pt x="174" y="103"/>
                        <a:pt x="200" y="70"/>
                        <a:pt x="200" y="45"/>
                      </a:cubicBezTo>
                      <a:cubicBezTo>
                        <a:pt x="200" y="39"/>
                        <a:pt x="197" y="39"/>
                        <a:pt x="197" y="35"/>
                      </a:cubicBezTo>
                      <a:cubicBezTo>
                        <a:pt x="197" y="26"/>
                        <a:pt x="204" y="6"/>
                        <a:pt x="214" y="6"/>
                      </a:cubicBezTo>
                      <a:cubicBezTo>
                        <a:pt x="216" y="6"/>
                        <a:pt x="215" y="16"/>
                        <a:pt x="224" y="8"/>
                      </a:cubicBezTo>
                      <a:cubicBezTo>
                        <a:pt x="223" y="8"/>
                        <a:pt x="222" y="7"/>
                        <a:pt x="222" y="7"/>
                      </a:cubicBezTo>
                      <a:cubicBezTo>
                        <a:pt x="219" y="7"/>
                        <a:pt x="218" y="0"/>
                        <a:pt x="220" y="0"/>
                      </a:cubicBezTo>
                      <a:cubicBezTo>
                        <a:pt x="225" y="0"/>
                        <a:pt x="228" y="2"/>
                        <a:pt x="229" y="4"/>
                      </a:cubicBezTo>
                      <a:cubicBezTo>
                        <a:pt x="232" y="10"/>
                        <a:pt x="231" y="14"/>
                        <a:pt x="231" y="20"/>
                      </a:cubicBezTo>
                      <a:cubicBezTo>
                        <a:pt x="231" y="31"/>
                        <a:pt x="241" y="37"/>
                        <a:pt x="241" y="48"/>
                      </a:cubicBezTo>
                      <a:cubicBezTo>
                        <a:pt x="241" y="61"/>
                        <a:pt x="231" y="62"/>
                        <a:pt x="231" y="72"/>
                      </a:cubicBezTo>
                      <a:cubicBezTo>
                        <a:pt x="231" y="74"/>
                        <a:pt x="231" y="76"/>
                        <a:pt x="231" y="77"/>
                      </a:cubicBezTo>
                      <a:cubicBezTo>
                        <a:pt x="228" y="80"/>
                        <a:pt x="226" y="78"/>
                        <a:pt x="224" y="79"/>
                      </a:cubicBezTo>
                      <a:cubicBezTo>
                        <a:pt x="216" y="81"/>
                        <a:pt x="219" y="106"/>
                        <a:pt x="219" y="115"/>
                      </a:cubicBezTo>
                      <a:cubicBezTo>
                        <a:pt x="219" y="122"/>
                        <a:pt x="210" y="126"/>
                        <a:pt x="210" y="137"/>
                      </a:cubicBezTo>
                      <a:cubicBezTo>
                        <a:pt x="210" y="144"/>
                        <a:pt x="213" y="147"/>
                        <a:pt x="214" y="152"/>
                      </a:cubicBezTo>
                      <a:cubicBezTo>
                        <a:pt x="205" y="157"/>
                        <a:pt x="205" y="165"/>
                        <a:pt x="196" y="168"/>
                      </a:cubicBezTo>
                      <a:cubicBezTo>
                        <a:pt x="193" y="161"/>
                        <a:pt x="196" y="161"/>
                        <a:pt x="197" y="155"/>
                      </a:cubicBezTo>
                      <a:cubicBezTo>
                        <a:pt x="186" y="162"/>
                        <a:pt x="179" y="163"/>
                        <a:pt x="176" y="174"/>
                      </a:cubicBezTo>
                      <a:cubicBezTo>
                        <a:pt x="175" y="174"/>
                        <a:pt x="172" y="172"/>
                        <a:pt x="172" y="170"/>
                      </a:cubicBezTo>
                      <a:cubicBezTo>
                        <a:pt x="165" y="170"/>
                        <a:pt x="165" y="170"/>
                        <a:pt x="165" y="170"/>
                      </a:cubicBezTo>
                      <a:cubicBezTo>
                        <a:pt x="160" y="175"/>
                        <a:pt x="156" y="180"/>
                        <a:pt x="150" y="180"/>
                      </a:cubicBezTo>
                      <a:cubicBezTo>
                        <a:pt x="134" y="180"/>
                        <a:pt x="135" y="166"/>
                        <a:pt x="128" y="166"/>
                      </a:cubicBezTo>
                      <a:cubicBezTo>
                        <a:pt x="126" y="166"/>
                        <a:pt x="123" y="170"/>
                        <a:pt x="123" y="173"/>
                      </a:cubicBezTo>
                      <a:cubicBezTo>
                        <a:pt x="123" y="176"/>
                        <a:pt x="130" y="185"/>
                        <a:pt x="131" y="185"/>
                      </a:cubicBezTo>
                      <a:cubicBezTo>
                        <a:pt x="129" y="186"/>
                        <a:pt x="126" y="186"/>
                        <a:pt x="123" y="186"/>
                      </a:cubicBezTo>
                      <a:cubicBezTo>
                        <a:pt x="118" y="186"/>
                        <a:pt x="109" y="199"/>
                        <a:pt x="105" y="207"/>
                      </a:cubicBezTo>
                      <a:cubicBezTo>
                        <a:pt x="99" y="205"/>
                        <a:pt x="100" y="199"/>
                        <a:pt x="94" y="199"/>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09" name="Freeform 68">
                  <a:extLst>
                    <a:ext uri="{FF2B5EF4-FFF2-40B4-BE49-F238E27FC236}">
                      <a16:creationId xmlns:a16="http://schemas.microsoft.com/office/drawing/2014/main" id="{DBC5FFCD-4304-436F-A283-1B543169A843}"/>
                    </a:ext>
                  </a:extLst>
                </p:cNvPr>
                <p:cNvSpPr>
                  <a:spLocks/>
                </p:cNvSpPr>
                <p:nvPr/>
              </p:nvSpPr>
              <p:spPr bwMode="auto">
                <a:xfrm>
                  <a:off x="9266305" y="2948783"/>
                  <a:ext cx="142331" cy="127025"/>
                </a:xfrm>
                <a:custGeom>
                  <a:avLst/>
                  <a:gdLst>
                    <a:gd name="T0" fmla="*/ 18 w 124"/>
                    <a:gd name="T1" fmla="*/ 60 h 110"/>
                    <a:gd name="T2" fmla="*/ 25 w 124"/>
                    <a:gd name="T3" fmla="*/ 60 h 110"/>
                    <a:gd name="T4" fmla="*/ 43 w 124"/>
                    <a:gd name="T5" fmla="*/ 19 h 110"/>
                    <a:gd name="T6" fmla="*/ 40 w 124"/>
                    <a:gd name="T7" fmla="*/ 11 h 110"/>
                    <a:gd name="T8" fmla="*/ 44 w 124"/>
                    <a:gd name="T9" fmla="*/ 0 h 110"/>
                    <a:gd name="T10" fmla="*/ 103 w 124"/>
                    <a:gd name="T11" fmla="*/ 40 h 110"/>
                    <a:gd name="T12" fmla="*/ 119 w 124"/>
                    <a:gd name="T13" fmla="*/ 39 h 110"/>
                    <a:gd name="T14" fmla="*/ 114 w 124"/>
                    <a:gd name="T15" fmla="*/ 48 h 110"/>
                    <a:gd name="T16" fmla="*/ 124 w 124"/>
                    <a:gd name="T17" fmla="*/ 58 h 110"/>
                    <a:gd name="T18" fmla="*/ 100 w 124"/>
                    <a:gd name="T19" fmla="*/ 66 h 110"/>
                    <a:gd name="T20" fmla="*/ 73 w 124"/>
                    <a:gd name="T21" fmla="*/ 93 h 110"/>
                    <a:gd name="T22" fmla="*/ 40 w 124"/>
                    <a:gd name="T23" fmla="*/ 75 h 110"/>
                    <a:gd name="T24" fmla="*/ 35 w 124"/>
                    <a:gd name="T25" fmla="*/ 82 h 110"/>
                    <a:gd name="T26" fmla="*/ 12 w 124"/>
                    <a:gd name="T27" fmla="*/ 87 h 110"/>
                    <a:gd name="T28" fmla="*/ 27 w 124"/>
                    <a:gd name="T29" fmla="*/ 98 h 110"/>
                    <a:gd name="T30" fmla="*/ 8 w 124"/>
                    <a:gd name="T31" fmla="*/ 110 h 110"/>
                    <a:gd name="T32" fmla="*/ 4 w 124"/>
                    <a:gd name="T33" fmla="*/ 110 h 110"/>
                    <a:gd name="T34" fmla="*/ 4 w 124"/>
                    <a:gd name="T35" fmla="*/ 92 h 110"/>
                    <a:gd name="T36" fmla="*/ 0 w 124"/>
                    <a:gd name="T37" fmla="*/ 84 h 110"/>
                    <a:gd name="T38" fmla="*/ 14 w 124"/>
                    <a:gd name="T39" fmla="*/ 64 h 110"/>
                    <a:gd name="T40" fmla="*/ 14 w 124"/>
                    <a:gd name="T41" fmla="*/ 58 h 110"/>
                    <a:gd name="T42" fmla="*/ 19 w 124"/>
                    <a:gd name="T43" fmla="*/ 62 h 110"/>
                    <a:gd name="T44" fmla="*/ 18 w 124"/>
                    <a:gd name="T45" fmla="*/ 6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4" h="110">
                      <a:moveTo>
                        <a:pt x="18" y="60"/>
                      </a:moveTo>
                      <a:cubicBezTo>
                        <a:pt x="20" y="61"/>
                        <a:pt x="23" y="60"/>
                        <a:pt x="25" y="60"/>
                      </a:cubicBezTo>
                      <a:cubicBezTo>
                        <a:pt x="38" y="60"/>
                        <a:pt x="43" y="29"/>
                        <a:pt x="43" y="19"/>
                      </a:cubicBezTo>
                      <a:cubicBezTo>
                        <a:pt x="43" y="15"/>
                        <a:pt x="40" y="14"/>
                        <a:pt x="40" y="11"/>
                      </a:cubicBezTo>
                      <a:cubicBezTo>
                        <a:pt x="40" y="5"/>
                        <a:pt x="43" y="3"/>
                        <a:pt x="44" y="0"/>
                      </a:cubicBezTo>
                      <a:cubicBezTo>
                        <a:pt x="65" y="15"/>
                        <a:pt x="74" y="40"/>
                        <a:pt x="103" y="40"/>
                      </a:cubicBezTo>
                      <a:cubicBezTo>
                        <a:pt x="109" y="40"/>
                        <a:pt x="114" y="35"/>
                        <a:pt x="119" y="39"/>
                      </a:cubicBezTo>
                      <a:cubicBezTo>
                        <a:pt x="118" y="43"/>
                        <a:pt x="114" y="44"/>
                        <a:pt x="114" y="48"/>
                      </a:cubicBezTo>
                      <a:cubicBezTo>
                        <a:pt x="114" y="53"/>
                        <a:pt x="121" y="58"/>
                        <a:pt x="124" y="58"/>
                      </a:cubicBezTo>
                      <a:cubicBezTo>
                        <a:pt x="117" y="63"/>
                        <a:pt x="112" y="66"/>
                        <a:pt x="100" y="66"/>
                      </a:cubicBezTo>
                      <a:cubicBezTo>
                        <a:pt x="84" y="66"/>
                        <a:pt x="79" y="84"/>
                        <a:pt x="73" y="93"/>
                      </a:cubicBezTo>
                      <a:cubicBezTo>
                        <a:pt x="61" y="85"/>
                        <a:pt x="53" y="84"/>
                        <a:pt x="40" y="75"/>
                      </a:cubicBezTo>
                      <a:cubicBezTo>
                        <a:pt x="38" y="76"/>
                        <a:pt x="35" y="79"/>
                        <a:pt x="35" y="82"/>
                      </a:cubicBezTo>
                      <a:cubicBezTo>
                        <a:pt x="25" y="82"/>
                        <a:pt x="12" y="74"/>
                        <a:pt x="12" y="87"/>
                      </a:cubicBezTo>
                      <a:cubicBezTo>
                        <a:pt x="12" y="95"/>
                        <a:pt x="24" y="95"/>
                        <a:pt x="27" y="98"/>
                      </a:cubicBezTo>
                      <a:cubicBezTo>
                        <a:pt x="21" y="107"/>
                        <a:pt x="15" y="104"/>
                        <a:pt x="8" y="110"/>
                      </a:cubicBezTo>
                      <a:cubicBezTo>
                        <a:pt x="4" y="110"/>
                        <a:pt x="4" y="110"/>
                        <a:pt x="4" y="110"/>
                      </a:cubicBezTo>
                      <a:cubicBezTo>
                        <a:pt x="4" y="105"/>
                        <a:pt x="4" y="93"/>
                        <a:pt x="4" y="92"/>
                      </a:cubicBezTo>
                      <a:cubicBezTo>
                        <a:pt x="4" y="89"/>
                        <a:pt x="0" y="87"/>
                        <a:pt x="0" y="84"/>
                      </a:cubicBezTo>
                      <a:cubicBezTo>
                        <a:pt x="0" y="75"/>
                        <a:pt x="12" y="70"/>
                        <a:pt x="14" y="64"/>
                      </a:cubicBezTo>
                      <a:cubicBezTo>
                        <a:pt x="14" y="58"/>
                        <a:pt x="14" y="58"/>
                        <a:pt x="14" y="58"/>
                      </a:cubicBezTo>
                      <a:cubicBezTo>
                        <a:pt x="15" y="59"/>
                        <a:pt x="17" y="60"/>
                        <a:pt x="19" y="62"/>
                      </a:cubicBezTo>
                      <a:lnTo>
                        <a:pt x="18" y="60"/>
                      </a:ln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10" name="Freeform 69">
                  <a:extLst>
                    <a:ext uri="{FF2B5EF4-FFF2-40B4-BE49-F238E27FC236}">
                      <a16:creationId xmlns:a16="http://schemas.microsoft.com/office/drawing/2014/main" id="{959BD4B8-4733-47AF-A67F-285FE57D6DF7}"/>
                    </a:ext>
                  </a:extLst>
                </p:cNvPr>
                <p:cNvSpPr>
                  <a:spLocks/>
                </p:cNvSpPr>
                <p:nvPr/>
              </p:nvSpPr>
              <p:spPr bwMode="auto">
                <a:xfrm>
                  <a:off x="9405575" y="2980922"/>
                  <a:ext cx="22957" cy="22956"/>
                </a:xfrm>
                <a:custGeom>
                  <a:avLst/>
                  <a:gdLst>
                    <a:gd name="T0" fmla="*/ 17 w 21"/>
                    <a:gd name="T1" fmla="*/ 0 h 20"/>
                    <a:gd name="T2" fmla="*/ 21 w 21"/>
                    <a:gd name="T3" fmla="*/ 4 h 20"/>
                    <a:gd name="T4" fmla="*/ 2 w 21"/>
                    <a:gd name="T5" fmla="*/ 20 h 20"/>
                    <a:gd name="T6" fmla="*/ 2 w 21"/>
                    <a:gd name="T7" fmla="*/ 13 h 20"/>
                    <a:gd name="T8" fmla="*/ 19 w 21"/>
                    <a:gd name="T9" fmla="*/ 1 h 20"/>
                    <a:gd name="T10" fmla="*/ 17 w 21"/>
                    <a:gd name="T11" fmla="*/ 0 h 20"/>
                  </a:gdLst>
                  <a:ahLst/>
                  <a:cxnLst>
                    <a:cxn ang="0">
                      <a:pos x="T0" y="T1"/>
                    </a:cxn>
                    <a:cxn ang="0">
                      <a:pos x="T2" y="T3"/>
                    </a:cxn>
                    <a:cxn ang="0">
                      <a:pos x="T4" y="T5"/>
                    </a:cxn>
                    <a:cxn ang="0">
                      <a:pos x="T6" y="T7"/>
                    </a:cxn>
                    <a:cxn ang="0">
                      <a:pos x="T8" y="T9"/>
                    </a:cxn>
                    <a:cxn ang="0">
                      <a:pos x="T10" y="T11"/>
                    </a:cxn>
                  </a:cxnLst>
                  <a:rect l="0" t="0" r="r" b="b"/>
                  <a:pathLst>
                    <a:path w="21" h="20">
                      <a:moveTo>
                        <a:pt x="17" y="0"/>
                      </a:moveTo>
                      <a:cubicBezTo>
                        <a:pt x="21" y="4"/>
                        <a:pt x="21" y="4"/>
                        <a:pt x="21" y="4"/>
                      </a:cubicBezTo>
                      <a:cubicBezTo>
                        <a:pt x="18" y="8"/>
                        <a:pt x="9" y="20"/>
                        <a:pt x="2" y="20"/>
                      </a:cubicBezTo>
                      <a:cubicBezTo>
                        <a:pt x="0" y="20"/>
                        <a:pt x="0" y="16"/>
                        <a:pt x="2" y="13"/>
                      </a:cubicBezTo>
                      <a:cubicBezTo>
                        <a:pt x="5" y="8"/>
                        <a:pt x="13" y="1"/>
                        <a:pt x="19" y="1"/>
                      </a:cubicBezTo>
                      <a:lnTo>
                        <a:pt x="17" y="0"/>
                      </a:ln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11" name="Freeform 70">
                  <a:extLst>
                    <a:ext uri="{FF2B5EF4-FFF2-40B4-BE49-F238E27FC236}">
                      <a16:creationId xmlns:a16="http://schemas.microsoft.com/office/drawing/2014/main" id="{237F4AE6-2A08-4AF0-A04D-2617C4B6F9CC}"/>
                    </a:ext>
                  </a:extLst>
                </p:cNvPr>
                <p:cNvSpPr>
                  <a:spLocks/>
                </p:cNvSpPr>
                <p:nvPr/>
              </p:nvSpPr>
              <p:spPr bwMode="auto">
                <a:xfrm>
                  <a:off x="9453019" y="2948783"/>
                  <a:ext cx="33670" cy="22956"/>
                </a:xfrm>
                <a:custGeom>
                  <a:avLst/>
                  <a:gdLst>
                    <a:gd name="T0" fmla="*/ 29 w 29"/>
                    <a:gd name="T1" fmla="*/ 5 h 21"/>
                    <a:gd name="T2" fmla="*/ 1 w 29"/>
                    <a:gd name="T3" fmla="*/ 21 h 21"/>
                    <a:gd name="T4" fmla="*/ 1 w 29"/>
                    <a:gd name="T5" fmla="*/ 17 h 21"/>
                    <a:gd name="T6" fmla="*/ 17 w 29"/>
                    <a:gd name="T7" fmla="*/ 0 h 21"/>
                    <a:gd name="T8" fmla="*/ 29 w 29"/>
                    <a:gd name="T9" fmla="*/ 0 h 21"/>
                    <a:gd name="T10" fmla="*/ 29 w 29"/>
                    <a:gd name="T11" fmla="*/ 5 h 21"/>
                  </a:gdLst>
                  <a:ahLst/>
                  <a:cxnLst>
                    <a:cxn ang="0">
                      <a:pos x="T0" y="T1"/>
                    </a:cxn>
                    <a:cxn ang="0">
                      <a:pos x="T2" y="T3"/>
                    </a:cxn>
                    <a:cxn ang="0">
                      <a:pos x="T4" y="T5"/>
                    </a:cxn>
                    <a:cxn ang="0">
                      <a:pos x="T6" y="T7"/>
                    </a:cxn>
                    <a:cxn ang="0">
                      <a:pos x="T8" y="T9"/>
                    </a:cxn>
                    <a:cxn ang="0">
                      <a:pos x="T10" y="T11"/>
                    </a:cxn>
                  </a:cxnLst>
                  <a:rect l="0" t="0" r="r" b="b"/>
                  <a:pathLst>
                    <a:path w="29" h="21">
                      <a:moveTo>
                        <a:pt x="29" y="5"/>
                      </a:moveTo>
                      <a:cubicBezTo>
                        <a:pt x="11" y="5"/>
                        <a:pt x="11" y="21"/>
                        <a:pt x="1" y="21"/>
                      </a:cubicBezTo>
                      <a:cubicBezTo>
                        <a:pt x="0" y="21"/>
                        <a:pt x="1" y="18"/>
                        <a:pt x="1" y="17"/>
                      </a:cubicBezTo>
                      <a:cubicBezTo>
                        <a:pt x="1" y="17"/>
                        <a:pt x="8" y="0"/>
                        <a:pt x="17" y="0"/>
                      </a:cubicBezTo>
                      <a:cubicBezTo>
                        <a:pt x="22" y="0"/>
                        <a:pt x="26" y="1"/>
                        <a:pt x="29" y="0"/>
                      </a:cubicBezTo>
                      <a:lnTo>
                        <a:pt x="29" y="5"/>
                      </a:ln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12" name="Freeform 71">
                  <a:extLst>
                    <a:ext uri="{FF2B5EF4-FFF2-40B4-BE49-F238E27FC236}">
                      <a16:creationId xmlns:a16="http://schemas.microsoft.com/office/drawing/2014/main" id="{8B51556E-E61C-402D-99B5-8751725CAEE4}"/>
                    </a:ext>
                  </a:extLst>
                </p:cNvPr>
                <p:cNvSpPr>
                  <a:spLocks/>
                </p:cNvSpPr>
                <p:nvPr/>
              </p:nvSpPr>
              <p:spPr bwMode="auto">
                <a:xfrm>
                  <a:off x="9511175" y="2921236"/>
                  <a:ext cx="16835" cy="18365"/>
                </a:xfrm>
                <a:custGeom>
                  <a:avLst/>
                  <a:gdLst>
                    <a:gd name="T0" fmla="*/ 2 w 15"/>
                    <a:gd name="T1" fmla="*/ 11 h 16"/>
                    <a:gd name="T2" fmla="*/ 3 w 15"/>
                    <a:gd name="T3" fmla="*/ 5 h 16"/>
                    <a:gd name="T4" fmla="*/ 15 w 15"/>
                    <a:gd name="T5" fmla="*/ 0 h 16"/>
                    <a:gd name="T6" fmla="*/ 2 w 15"/>
                    <a:gd name="T7" fmla="*/ 16 h 16"/>
                    <a:gd name="T8" fmla="*/ 2 w 15"/>
                    <a:gd name="T9" fmla="*/ 11 h 16"/>
                  </a:gdLst>
                  <a:ahLst/>
                  <a:cxnLst>
                    <a:cxn ang="0">
                      <a:pos x="T0" y="T1"/>
                    </a:cxn>
                    <a:cxn ang="0">
                      <a:pos x="T2" y="T3"/>
                    </a:cxn>
                    <a:cxn ang="0">
                      <a:pos x="T4" y="T5"/>
                    </a:cxn>
                    <a:cxn ang="0">
                      <a:pos x="T6" y="T7"/>
                    </a:cxn>
                    <a:cxn ang="0">
                      <a:pos x="T8" y="T9"/>
                    </a:cxn>
                  </a:cxnLst>
                  <a:rect l="0" t="0" r="r" b="b"/>
                  <a:pathLst>
                    <a:path w="15" h="16">
                      <a:moveTo>
                        <a:pt x="2" y="11"/>
                      </a:moveTo>
                      <a:cubicBezTo>
                        <a:pt x="4" y="11"/>
                        <a:pt x="2" y="7"/>
                        <a:pt x="3" y="5"/>
                      </a:cubicBezTo>
                      <a:cubicBezTo>
                        <a:pt x="4" y="0"/>
                        <a:pt x="13" y="0"/>
                        <a:pt x="15" y="0"/>
                      </a:cubicBezTo>
                      <a:cubicBezTo>
                        <a:pt x="14" y="5"/>
                        <a:pt x="8" y="16"/>
                        <a:pt x="2" y="16"/>
                      </a:cubicBezTo>
                      <a:cubicBezTo>
                        <a:pt x="0" y="16"/>
                        <a:pt x="0" y="11"/>
                        <a:pt x="2" y="11"/>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13" name="Freeform 72">
                  <a:extLst>
                    <a:ext uri="{FF2B5EF4-FFF2-40B4-BE49-F238E27FC236}">
                      <a16:creationId xmlns:a16="http://schemas.microsoft.com/office/drawing/2014/main" id="{8B187E88-879D-471F-84C3-4A26F30C90C6}"/>
                    </a:ext>
                  </a:extLst>
                </p:cNvPr>
                <p:cNvSpPr>
                  <a:spLocks/>
                </p:cNvSpPr>
                <p:nvPr/>
              </p:nvSpPr>
              <p:spPr bwMode="auto">
                <a:xfrm>
                  <a:off x="9310688" y="2644229"/>
                  <a:ext cx="70400" cy="284659"/>
                </a:xfrm>
                <a:custGeom>
                  <a:avLst/>
                  <a:gdLst>
                    <a:gd name="T0" fmla="*/ 45 w 61"/>
                    <a:gd name="T1" fmla="*/ 152 h 249"/>
                    <a:gd name="T2" fmla="*/ 23 w 61"/>
                    <a:gd name="T3" fmla="*/ 198 h 249"/>
                    <a:gd name="T4" fmla="*/ 45 w 61"/>
                    <a:gd name="T5" fmla="*/ 239 h 249"/>
                    <a:gd name="T6" fmla="*/ 42 w 61"/>
                    <a:gd name="T7" fmla="*/ 240 h 249"/>
                    <a:gd name="T8" fmla="*/ 35 w 61"/>
                    <a:gd name="T9" fmla="*/ 232 h 249"/>
                    <a:gd name="T10" fmla="*/ 27 w 61"/>
                    <a:gd name="T11" fmla="*/ 232 h 249"/>
                    <a:gd name="T12" fmla="*/ 9 w 61"/>
                    <a:gd name="T13" fmla="*/ 249 h 249"/>
                    <a:gd name="T14" fmla="*/ 9 w 61"/>
                    <a:gd name="T15" fmla="*/ 226 h 249"/>
                    <a:gd name="T16" fmla="*/ 12 w 61"/>
                    <a:gd name="T17" fmla="*/ 190 h 249"/>
                    <a:gd name="T18" fmla="*/ 7 w 61"/>
                    <a:gd name="T19" fmla="*/ 168 h 249"/>
                    <a:gd name="T20" fmla="*/ 11 w 61"/>
                    <a:gd name="T21" fmla="*/ 143 h 249"/>
                    <a:gd name="T22" fmla="*/ 11 w 61"/>
                    <a:gd name="T23" fmla="*/ 96 h 249"/>
                    <a:gd name="T24" fmla="*/ 0 w 61"/>
                    <a:gd name="T25" fmla="*/ 68 h 249"/>
                    <a:gd name="T26" fmla="*/ 16 w 61"/>
                    <a:gd name="T27" fmla="*/ 27 h 249"/>
                    <a:gd name="T28" fmla="*/ 19 w 61"/>
                    <a:gd name="T29" fmla="*/ 17 h 249"/>
                    <a:gd name="T30" fmla="*/ 19 w 61"/>
                    <a:gd name="T31" fmla="*/ 0 h 249"/>
                    <a:gd name="T32" fmla="*/ 24 w 61"/>
                    <a:gd name="T33" fmla="*/ 0 h 249"/>
                    <a:gd name="T34" fmla="*/ 33 w 61"/>
                    <a:gd name="T35" fmla="*/ 37 h 249"/>
                    <a:gd name="T36" fmla="*/ 35 w 61"/>
                    <a:gd name="T37" fmla="*/ 67 h 249"/>
                    <a:gd name="T38" fmla="*/ 35 w 61"/>
                    <a:gd name="T39" fmla="*/ 86 h 249"/>
                    <a:gd name="T40" fmla="*/ 41 w 61"/>
                    <a:gd name="T41" fmla="*/ 108 h 249"/>
                    <a:gd name="T42" fmla="*/ 61 w 61"/>
                    <a:gd name="T43" fmla="*/ 163 h 249"/>
                    <a:gd name="T44" fmla="*/ 45 w 61"/>
                    <a:gd name="T45" fmla="*/ 15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249">
                      <a:moveTo>
                        <a:pt x="45" y="152"/>
                      </a:moveTo>
                      <a:cubicBezTo>
                        <a:pt x="25" y="152"/>
                        <a:pt x="23" y="178"/>
                        <a:pt x="23" y="198"/>
                      </a:cubicBezTo>
                      <a:cubicBezTo>
                        <a:pt x="23" y="217"/>
                        <a:pt x="38" y="225"/>
                        <a:pt x="45" y="239"/>
                      </a:cubicBezTo>
                      <a:cubicBezTo>
                        <a:pt x="45" y="239"/>
                        <a:pt x="43" y="240"/>
                        <a:pt x="42" y="240"/>
                      </a:cubicBezTo>
                      <a:cubicBezTo>
                        <a:pt x="39" y="240"/>
                        <a:pt x="35" y="235"/>
                        <a:pt x="35" y="232"/>
                      </a:cubicBezTo>
                      <a:cubicBezTo>
                        <a:pt x="32" y="232"/>
                        <a:pt x="29" y="232"/>
                        <a:pt x="27" y="232"/>
                      </a:cubicBezTo>
                      <a:cubicBezTo>
                        <a:pt x="18" y="232"/>
                        <a:pt x="18" y="249"/>
                        <a:pt x="9" y="249"/>
                      </a:cubicBezTo>
                      <a:cubicBezTo>
                        <a:pt x="7" y="249"/>
                        <a:pt x="9" y="230"/>
                        <a:pt x="9" y="226"/>
                      </a:cubicBezTo>
                      <a:cubicBezTo>
                        <a:pt x="9" y="212"/>
                        <a:pt x="12" y="202"/>
                        <a:pt x="12" y="190"/>
                      </a:cubicBezTo>
                      <a:cubicBezTo>
                        <a:pt x="12" y="179"/>
                        <a:pt x="7" y="178"/>
                        <a:pt x="7" y="168"/>
                      </a:cubicBezTo>
                      <a:cubicBezTo>
                        <a:pt x="7" y="156"/>
                        <a:pt x="11" y="153"/>
                        <a:pt x="11" y="143"/>
                      </a:cubicBezTo>
                      <a:cubicBezTo>
                        <a:pt x="11" y="123"/>
                        <a:pt x="11" y="116"/>
                        <a:pt x="11" y="96"/>
                      </a:cubicBezTo>
                      <a:cubicBezTo>
                        <a:pt x="11" y="85"/>
                        <a:pt x="0" y="80"/>
                        <a:pt x="0" y="68"/>
                      </a:cubicBezTo>
                      <a:cubicBezTo>
                        <a:pt x="0" y="51"/>
                        <a:pt x="4" y="30"/>
                        <a:pt x="16" y="27"/>
                      </a:cubicBezTo>
                      <a:cubicBezTo>
                        <a:pt x="16" y="23"/>
                        <a:pt x="19" y="21"/>
                        <a:pt x="19" y="17"/>
                      </a:cubicBezTo>
                      <a:cubicBezTo>
                        <a:pt x="19" y="9"/>
                        <a:pt x="19" y="7"/>
                        <a:pt x="19" y="0"/>
                      </a:cubicBezTo>
                      <a:cubicBezTo>
                        <a:pt x="20" y="0"/>
                        <a:pt x="23" y="0"/>
                        <a:pt x="24" y="0"/>
                      </a:cubicBezTo>
                      <a:cubicBezTo>
                        <a:pt x="24" y="16"/>
                        <a:pt x="30" y="27"/>
                        <a:pt x="33" y="37"/>
                      </a:cubicBezTo>
                      <a:cubicBezTo>
                        <a:pt x="36" y="48"/>
                        <a:pt x="30" y="56"/>
                        <a:pt x="35" y="67"/>
                      </a:cubicBezTo>
                      <a:cubicBezTo>
                        <a:pt x="35" y="86"/>
                        <a:pt x="35" y="86"/>
                        <a:pt x="35" y="86"/>
                      </a:cubicBezTo>
                      <a:cubicBezTo>
                        <a:pt x="34" y="94"/>
                        <a:pt x="39" y="103"/>
                        <a:pt x="41" y="108"/>
                      </a:cubicBezTo>
                      <a:cubicBezTo>
                        <a:pt x="47" y="127"/>
                        <a:pt x="57" y="143"/>
                        <a:pt x="61" y="163"/>
                      </a:cubicBezTo>
                      <a:cubicBezTo>
                        <a:pt x="57" y="157"/>
                        <a:pt x="52" y="152"/>
                        <a:pt x="45" y="152"/>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14" name="Freeform 73">
                  <a:extLst>
                    <a:ext uri="{FF2B5EF4-FFF2-40B4-BE49-F238E27FC236}">
                      <a16:creationId xmlns:a16="http://schemas.microsoft.com/office/drawing/2014/main" id="{78DBC87A-21BD-445F-8564-1804ABF4FABB}"/>
                    </a:ext>
                  </a:extLst>
                </p:cNvPr>
                <p:cNvSpPr>
                  <a:spLocks/>
                </p:cNvSpPr>
                <p:nvPr/>
              </p:nvSpPr>
              <p:spPr bwMode="auto">
                <a:xfrm>
                  <a:off x="7080838" y="1655574"/>
                  <a:ext cx="433114" cy="335163"/>
                </a:xfrm>
                <a:custGeom>
                  <a:avLst/>
                  <a:gdLst>
                    <a:gd name="T0" fmla="*/ 131 w 379"/>
                    <a:gd name="T1" fmla="*/ 290 h 292"/>
                    <a:gd name="T2" fmla="*/ 87 w 379"/>
                    <a:gd name="T3" fmla="*/ 236 h 292"/>
                    <a:gd name="T4" fmla="*/ 178 w 379"/>
                    <a:gd name="T5" fmla="*/ 121 h 292"/>
                    <a:gd name="T6" fmla="*/ 215 w 379"/>
                    <a:gd name="T7" fmla="*/ 99 h 292"/>
                    <a:gd name="T8" fmla="*/ 231 w 379"/>
                    <a:gd name="T9" fmla="*/ 81 h 292"/>
                    <a:gd name="T10" fmla="*/ 302 w 379"/>
                    <a:gd name="T11" fmla="*/ 61 h 292"/>
                    <a:gd name="T12" fmla="*/ 379 w 379"/>
                    <a:gd name="T13" fmla="*/ 20 h 292"/>
                    <a:gd name="T14" fmla="*/ 349 w 379"/>
                    <a:gd name="T15" fmla="*/ 0 h 292"/>
                    <a:gd name="T16" fmla="*/ 235 w 379"/>
                    <a:gd name="T17" fmla="*/ 45 h 292"/>
                    <a:gd name="T18" fmla="*/ 212 w 379"/>
                    <a:gd name="T19" fmla="*/ 36 h 292"/>
                    <a:gd name="T20" fmla="*/ 188 w 379"/>
                    <a:gd name="T21" fmla="*/ 45 h 292"/>
                    <a:gd name="T22" fmla="*/ 120 w 379"/>
                    <a:gd name="T23" fmla="*/ 83 h 292"/>
                    <a:gd name="T24" fmla="*/ 90 w 379"/>
                    <a:gd name="T25" fmla="*/ 89 h 292"/>
                    <a:gd name="T26" fmla="*/ 82 w 379"/>
                    <a:gd name="T27" fmla="*/ 97 h 292"/>
                    <a:gd name="T28" fmla="*/ 87 w 379"/>
                    <a:gd name="T29" fmla="*/ 111 h 292"/>
                    <a:gd name="T30" fmla="*/ 48 w 379"/>
                    <a:gd name="T31" fmla="*/ 159 h 292"/>
                    <a:gd name="T32" fmla="*/ 59 w 379"/>
                    <a:gd name="T33" fmla="*/ 176 h 292"/>
                    <a:gd name="T34" fmla="*/ 23 w 379"/>
                    <a:gd name="T35" fmla="*/ 199 h 292"/>
                    <a:gd name="T36" fmla="*/ 23 w 379"/>
                    <a:gd name="T37" fmla="*/ 211 h 292"/>
                    <a:gd name="T38" fmla="*/ 0 w 379"/>
                    <a:gd name="T39" fmla="*/ 242 h 292"/>
                    <a:gd name="T40" fmla="*/ 14 w 379"/>
                    <a:gd name="T41" fmla="*/ 258 h 292"/>
                    <a:gd name="T42" fmla="*/ 37 w 379"/>
                    <a:gd name="T43" fmla="*/ 258 h 292"/>
                    <a:gd name="T44" fmla="*/ 48 w 379"/>
                    <a:gd name="T45" fmla="*/ 286 h 292"/>
                    <a:gd name="T46" fmla="*/ 67 w 379"/>
                    <a:gd name="T47" fmla="*/ 286 h 292"/>
                    <a:gd name="T48" fmla="*/ 72 w 379"/>
                    <a:gd name="T49" fmla="*/ 292 h 292"/>
                    <a:gd name="T50" fmla="*/ 131 w 379"/>
                    <a:gd name="T51" fmla="*/ 292 h 292"/>
                    <a:gd name="T52" fmla="*/ 124 w 379"/>
                    <a:gd name="T53" fmla="*/ 282 h 292"/>
                    <a:gd name="T54" fmla="*/ 131 w 379"/>
                    <a:gd name="T55" fmla="*/ 29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9" h="292">
                      <a:moveTo>
                        <a:pt x="131" y="290"/>
                      </a:moveTo>
                      <a:cubicBezTo>
                        <a:pt x="115" y="273"/>
                        <a:pt x="87" y="266"/>
                        <a:pt x="87" y="236"/>
                      </a:cubicBezTo>
                      <a:cubicBezTo>
                        <a:pt x="87" y="185"/>
                        <a:pt x="140" y="132"/>
                        <a:pt x="178" y="121"/>
                      </a:cubicBezTo>
                      <a:cubicBezTo>
                        <a:pt x="192" y="117"/>
                        <a:pt x="196" y="99"/>
                        <a:pt x="215" y="99"/>
                      </a:cubicBezTo>
                      <a:cubicBezTo>
                        <a:pt x="224" y="99"/>
                        <a:pt x="227" y="83"/>
                        <a:pt x="231" y="81"/>
                      </a:cubicBezTo>
                      <a:cubicBezTo>
                        <a:pt x="256" y="68"/>
                        <a:pt x="275" y="75"/>
                        <a:pt x="302" y="61"/>
                      </a:cubicBezTo>
                      <a:cubicBezTo>
                        <a:pt x="321" y="52"/>
                        <a:pt x="379" y="47"/>
                        <a:pt x="379" y="20"/>
                      </a:cubicBezTo>
                      <a:cubicBezTo>
                        <a:pt x="379" y="11"/>
                        <a:pt x="358" y="0"/>
                        <a:pt x="349" y="0"/>
                      </a:cubicBezTo>
                      <a:cubicBezTo>
                        <a:pt x="311" y="0"/>
                        <a:pt x="275" y="45"/>
                        <a:pt x="235" y="45"/>
                      </a:cubicBezTo>
                      <a:cubicBezTo>
                        <a:pt x="226" y="45"/>
                        <a:pt x="222" y="36"/>
                        <a:pt x="212" y="36"/>
                      </a:cubicBezTo>
                      <a:cubicBezTo>
                        <a:pt x="198" y="36"/>
                        <a:pt x="198" y="45"/>
                        <a:pt x="188" y="45"/>
                      </a:cubicBezTo>
                      <a:cubicBezTo>
                        <a:pt x="160" y="45"/>
                        <a:pt x="139" y="83"/>
                        <a:pt x="120" y="83"/>
                      </a:cubicBezTo>
                      <a:cubicBezTo>
                        <a:pt x="109" y="83"/>
                        <a:pt x="101" y="89"/>
                        <a:pt x="90" y="89"/>
                      </a:cubicBezTo>
                      <a:cubicBezTo>
                        <a:pt x="84" y="89"/>
                        <a:pt x="82" y="94"/>
                        <a:pt x="82" y="97"/>
                      </a:cubicBezTo>
                      <a:cubicBezTo>
                        <a:pt x="82" y="102"/>
                        <a:pt x="87" y="105"/>
                        <a:pt x="87" y="111"/>
                      </a:cubicBezTo>
                      <a:cubicBezTo>
                        <a:pt x="87" y="134"/>
                        <a:pt x="48" y="145"/>
                        <a:pt x="48" y="159"/>
                      </a:cubicBezTo>
                      <a:cubicBezTo>
                        <a:pt x="48" y="165"/>
                        <a:pt x="59" y="167"/>
                        <a:pt x="59" y="176"/>
                      </a:cubicBezTo>
                      <a:cubicBezTo>
                        <a:pt x="47" y="180"/>
                        <a:pt x="23" y="185"/>
                        <a:pt x="23" y="199"/>
                      </a:cubicBezTo>
                      <a:cubicBezTo>
                        <a:pt x="23" y="207"/>
                        <a:pt x="23" y="211"/>
                        <a:pt x="23" y="211"/>
                      </a:cubicBezTo>
                      <a:cubicBezTo>
                        <a:pt x="23" y="225"/>
                        <a:pt x="0" y="223"/>
                        <a:pt x="0" y="242"/>
                      </a:cubicBezTo>
                      <a:cubicBezTo>
                        <a:pt x="0" y="252"/>
                        <a:pt x="14" y="258"/>
                        <a:pt x="14" y="258"/>
                      </a:cubicBezTo>
                      <a:cubicBezTo>
                        <a:pt x="14" y="258"/>
                        <a:pt x="34" y="257"/>
                        <a:pt x="37" y="258"/>
                      </a:cubicBezTo>
                      <a:cubicBezTo>
                        <a:pt x="50" y="262"/>
                        <a:pt x="43" y="275"/>
                        <a:pt x="48" y="286"/>
                      </a:cubicBezTo>
                      <a:cubicBezTo>
                        <a:pt x="50" y="290"/>
                        <a:pt x="62" y="286"/>
                        <a:pt x="67" y="286"/>
                      </a:cubicBezTo>
                      <a:cubicBezTo>
                        <a:pt x="69" y="286"/>
                        <a:pt x="71" y="291"/>
                        <a:pt x="72" y="292"/>
                      </a:cubicBezTo>
                      <a:cubicBezTo>
                        <a:pt x="131" y="292"/>
                        <a:pt x="131" y="292"/>
                        <a:pt x="131" y="292"/>
                      </a:cubicBezTo>
                      <a:cubicBezTo>
                        <a:pt x="129" y="287"/>
                        <a:pt x="126" y="284"/>
                        <a:pt x="124" y="282"/>
                      </a:cubicBezTo>
                      <a:lnTo>
                        <a:pt x="131" y="290"/>
                      </a:ln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15" name="Freeform 74">
                  <a:extLst>
                    <a:ext uri="{FF2B5EF4-FFF2-40B4-BE49-F238E27FC236}">
                      <a16:creationId xmlns:a16="http://schemas.microsoft.com/office/drawing/2014/main" id="{1ECCEAB3-39FC-4DB1-9560-02FFA8AB7C4F}"/>
                    </a:ext>
                  </a:extLst>
                </p:cNvPr>
                <p:cNvSpPr>
                  <a:spLocks/>
                </p:cNvSpPr>
                <p:nvPr/>
              </p:nvSpPr>
              <p:spPr bwMode="auto">
                <a:xfrm>
                  <a:off x="5590190" y="2530977"/>
                  <a:ext cx="954994" cy="716239"/>
                </a:xfrm>
                <a:custGeom>
                  <a:avLst/>
                  <a:gdLst>
                    <a:gd name="T0" fmla="*/ 813 w 834"/>
                    <a:gd name="T1" fmla="*/ 420 h 625"/>
                    <a:gd name="T2" fmla="*/ 807 w 834"/>
                    <a:gd name="T3" fmla="*/ 493 h 625"/>
                    <a:gd name="T4" fmla="*/ 735 w 834"/>
                    <a:gd name="T5" fmla="*/ 494 h 625"/>
                    <a:gd name="T6" fmla="*/ 690 w 834"/>
                    <a:gd name="T7" fmla="*/ 510 h 625"/>
                    <a:gd name="T8" fmla="*/ 693 w 834"/>
                    <a:gd name="T9" fmla="*/ 546 h 625"/>
                    <a:gd name="T10" fmla="*/ 710 w 834"/>
                    <a:gd name="T11" fmla="*/ 580 h 625"/>
                    <a:gd name="T12" fmla="*/ 688 w 834"/>
                    <a:gd name="T13" fmla="*/ 574 h 625"/>
                    <a:gd name="T14" fmla="*/ 682 w 834"/>
                    <a:gd name="T15" fmla="*/ 606 h 625"/>
                    <a:gd name="T16" fmla="*/ 657 w 834"/>
                    <a:gd name="T17" fmla="*/ 568 h 625"/>
                    <a:gd name="T18" fmla="*/ 615 w 834"/>
                    <a:gd name="T19" fmla="*/ 501 h 625"/>
                    <a:gd name="T20" fmla="*/ 565 w 834"/>
                    <a:gd name="T21" fmla="*/ 429 h 625"/>
                    <a:gd name="T22" fmla="*/ 496 w 834"/>
                    <a:gd name="T23" fmla="*/ 384 h 625"/>
                    <a:gd name="T24" fmla="*/ 465 w 834"/>
                    <a:gd name="T25" fmla="*/ 381 h 625"/>
                    <a:gd name="T26" fmla="*/ 498 w 834"/>
                    <a:gd name="T27" fmla="*/ 440 h 625"/>
                    <a:gd name="T28" fmla="*/ 541 w 834"/>
                    <a:gd name="T29" fmla="*/ 475 h 625"/>
                    <a:gd name="T30" fmla="*/ 567 w 834"/>
                    <a:gd name="T31" fmla="*/ 510 h 625"/>
                    <a:gd name="T32" fmla="*/ 554 w 834"/>
                    <a:gd name="T33" fmla="*/ 550 h 625"/>
                    <a:gd name="T34" fmla="*/ 543 w 834"/>
                    <a:gd name="T35" fmla="*/ 547 h 625"/>
                    <a:gd name="T36" fmla="*/ 500 w 834"/>
                    <a:gd name="T37" fmla="*/ 493 h 625"/>
                    <a:gd name="T38" fmla="*/ 393 w 834"/>
                    <a:gd name="T39" fmla="*/ 401 h 625"/>
                    <a:gd name="T40" fmla="*/ 289 w 834"/>
                    <a:gd name="T41" fmla="*/ 427 h 625"/>
                    <a:gd name="T42" fmla="*/ 232 w 834"/>
                    <a:gd name="T43" fmla="*/ 490 h 625"/>
                    <a:gd name="T44" fmla="*/ 174 w 834"/>
                    <a:gd name="T45" fmla="*/ 587 h 625"/>
                    <a:gd name="T46" fmla="*/ 125 w 834"/>
                    <a:gd name="T47" fmla="*/ 609 h 625"/>
                    <a:gd name="T48" fmla="*/ 18 w 834"/>
                    <a:gd name="T49" fmla="*/ 602 h 625"/>
                    <a:gd name="T50" fmla="*/ 0 w 834"/>
                    <a:gd name="T51" fmla="*/ 552 h 625"/>
                    <a:gd name="T52" fmla="*/ 7 w 834"/>
                    <a:gd name="T53" fmla="*/ 442 h 625"/>
                    <a:gd name="T54" fmla="*/ 83 w 834"/>
                    <a:gd name="T55" fmla="*/ 424 h 625"/>
                    <a:gd name="T56" fmla="*/ 153 w 834"/>
                    <a:gd name="T57" fmla="*/ 432 h 625"/>
                    <a:gd name="T58" fmla="*/ 181 w 834"/>
                    <a:gd name="T59" fmla="*/ 370 h 625"/>
                    <a:gd name="T60" fmla="*/ 178 w 834"/>
                    <a:gd name="T61" fmla="*/ 348 h 625"/>
                    <a:gd name="T62" fmla="*/ 104 w 834"/>
                    <a:gd name="T63" fmla="*/ 293 h 625"/>
                    <a:gd name="T64" fmla="*/ 152 w 834"/>
                    <a:gd name="T65" fmla="*/ 284 h 625"/>
                    <a:gd name="T66" fmla="*/ 166 w 834"/>
                    <a:gd name="T67" fmla="*/ 258 h 625"/>
                    <a:gd name="T68" fmla="*/ 196 w 834"/>
                    <a:gd name="T69" fmla="*/ 262 h 625"/>
                    <a:gd name="T70" fmla="*/ 253 w 834"/>
                    <a:gd name="T71" fmla="*/ 212 h 625"/>
                    <a:gd name="T72" fmla="*/ 302 w 834"/>
                    <a:gd name="T73" fmla="*/ 160 h 625"/>
                    <a:gd name="T74" fmla="*/ 357 w 834"/>
                    <a:gd name="T75" fmla="*/ 131 h 625"/>
                    <a:gd name="T76" fmla="*/ 388 w 834"/>
                    <a:gd name="T77" fmla="*/ 97 h 625"/>
                    <a:gd name="T78" fmla="*/ 421 w 834"/>
                    <a:gd name="T79" fmla="*/ 9 h 625"/>
                    <a:gd name="T80" fmla="*/ 431 w 834"/>
                    <a:gd name="T81" fmla="*/ 45 h 625"/>
                    <a:gd name="T82" fmla="*/ 413 w 834"/>
                    <a:gd name="T83" fmla="*/ 97 h 625"/>
                    <a:gd name="T84" fmla="*/ 437 w 834"/>
                    <a:gd name="T85" fmla="*/ 118 h 625"/>
                    <a:gd name="T86" fmla="*/ 498 w 834"/>
                    <a:gd name="T87" fmla="*/ 122 h 625"/>
                    <a:gd name="T88" fmla="*/ 573 w 834"/>
                    <a:gd name="T89" fmla="*/ 90 h 625"/>
                    <a:gd name="T90" fmla="*/ 650 w 834"/>
                    <a:gd name="T91" fmla="*/ 98 h 625"/>
                    <a:gd name="T92" fmla="*/ 701 w 834"/>
                    <a:gd name="T93" fmla="*/ 171 h 625"/>
                    <a:gd name="T94" fmla="*/ 686 w 834"/>
                    <a:gd name="T95" fmla="*/ 276 h 625"/>
                    <a:gd name="T96" fmla="*/ 807 w 834"/>
                    <a:gd name="T97" fmla="*/ 325 h 625"/>
                    <a:gd name="T98" fmla="*/ 815 w 834"/>
                    <a:gd name="T99" fmla="*/ 368 h 625"/>
                    <a:gd name="T100" fmla="*/ 818 w 834"/>
                    <a:gd name="T101" fmla="*/ 388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4" h="625">
                      <a:moveTo>
                        <a:pt x="818" y="388"/>
                      </a:moveTo>
                      <a:cubicBezTo>
                        <a:pt x="815" y="401"/>
                        <a:pt x="816" y="395"/>
                        <a:pt x="813" y="400"/>
                      </a:cubicBezTo>
                      <a:cubicBezTo>
                        <a:pt x="813" y="420"/>
                        <a:pt x="813" y="420"/>
                        <a:pt x="813" y="420"/>
                      </a:cubicBezTo>
                      <a:cubicBezTo>
                        <a:pt x="806" y="428"/>
                        <a:pt x="792" y="444"/>
                        <a:pt x="792" y="455"/>
                      </a:cubicBezTo>
                      <a:cubicBezTo>
                        <a:pt x="792" y="471"/>
                        <a:pt x="813" y="482"/>
                        <a:pt x="817" y="489"/>
                      </a:cubicBezTo>
                      <a:cubicBezTo>
                        <a:pt x="814" y="493"/>
                        <a:pt x="811" y="492"/>
                        <a:pt x="807" y="493"/>
                      </a:cubicBezTo>
                      <a:cubicBezTo>
                        <a:pt x="801" y="495"/>
                        <a:pt x="795" y="492"/>
                        <a:pt x="788" y="495"/>
                      </a:cubicBezTo>
                      <a:cubicBezTo>
                        <a:pt x="779" y="500"/>
                        <a:pt x="776" y="510"/>
                        <a:pt x="766" y="510"/>
                      </a:cubicBezTo>
                      <a:cubicBezTo>
                        <a:pt x="755" y="510"/>
                        <a:pt x="748" y="494"/>
                        <a:pt x="735" y="494"/>
                      </a:cubicBezTo>
                      <a:cubicBezTo>
                        <a:pt x="722" y="494"/>
                        <a:pt x="720" y="501"/>
                        <a:pt x="710" y="505"/>
                      </a:cubicBezTo>
                      <a:cubicBezTo>
                        <a:pt x="711" y="511"/>
                        <a:pt x="711" y="516"/>
                        <a:pt x="710" y="522"/>
                      </a:cubicBezTo>
                      <a:cubicBezTo>
                        <a:pt x="698" y="522"/>
                        <a:pt x="697" y="510"/>
                        <a:pt x="690" y="510"/>
                      </a:cubicBezTo>
                      <a:cubicBezTo>
                        <a:pt x="686" y="510"/>
                        <a:pt x="682" y="515"/>
                        <a:pt x="682" y="519"/>
                      </a:cubicBezTo>
                      <a:cubicBezTo>
                        <a:pt x="696" y="536"/>
                        <a:pt x="696" y="536"/>
                        <a:pt x="696" y="536"/>
                      </a:cubicBezTo>
                      <a:cubicBezTo>
                        <a:pt x="695" y="541"/>
                        <a:pt x="693" y="543"/>
                        <a:pt x="693" y="546"/>
                      </a:cubicBezTo>
                      <a:cubicBezTo>
                        <a:pt x="693" y="548"/>
                        <a:pt x="713" y="568"/>
                        <a:pt x="720" y="568"/>
                      </a:cubicBezTo>
                      <a:cubicBezTo>
                        <a:pt x="720" y="571"/>
                        <a:pt x="721" y="574"/>
                        <a:pt x="722" y="575"/>
                      </a:cubicBezTo>
                      <a:cubicBezTo>
                        <a:pt x="719" y="578"/>
                        <a:pt x="711" y="574"/>
                        <a:pt x="710" y="580"/>
                      </a:cubicBezTo>
                      <a:cubicBezTo>
                        <a:pt x="708" y="580"/>
                        <a:pt x="708" y="580"/>
                        <a:pt x="708" y="580"/>
                      </a:cubicBezTo>
                      <a:cubicBezTo>
                        <a:pt x="700" y="578"/>
                        <a:pt x="692" y="572"/>
                        <a:pt x="688" y="568"/>
                      </a:cubicBezTo>
                      <a:cubicBezTo>
                        <a:pt x="688" y="574"/>
                        <a:pt x="688" y="574"/>
                        <a:pt x="688" y="574"/>
                      </a:cubicBezTo>
                      <a:cubicBezTo>
                        <a:pt x="691" y="579"/>
                        <a:pt x="693" y="582"/>
                        <a:pt x="693" y="588"/>
                      </a:cubicBezTo>
                      <a:cubicBezTo>
                        <a:pt x="693" y="593"/>
                        <a:pt x="685" y="602"/>
                        <a:pt x="693" y="606"/>
                      </a:cubicBezTo>
                      <a:cubicBezTo>
                        <a:pt x="689" y="606"/>
                        <a:pt x="683" y="606"/>
                        <a:pt x="682" y="606"/>
                      </a:cubicBezTo>
                      <a:cubicBezTo>
                        <a:pt x="670" y="606"/>
                        <a:pt x="660" y="594"/>
                        <a:pt x="660" y="580"/>
                      </a:cubicBezTo>
                      <a:cubicBezTo>
                        <a:pt x="660" y="574"/>
                        <a:pt x="667" y="572"/>
                        <a:pt x="670" y="568"/>
                      </a:cubicBezTo>
                      <a:cubicBezTo>
                        <a:pt x="665" y="568"/>
                        <a:pt x="661" y="568"/>
                        <a:pt x="657" y="568"/>
                      </a:cubicBezTo>
                      <a:cubicBezTo>
                        <a:pt x="654" y="568"/>
                        <a:pt x="652" y="561"/>
                        <a:pt x="652" y="559"/>
                      </a:cubicBezTo>
                      <a:cubicBezTo>
                        <a:pt x="649" y="548"/>
                        <a:pt x="643" y="541"/>
                        <a:pt x="636" y="534"/>
                      </a:cubicBezTo>
                      <a:cubicBezTo>
                        <a:pt x="627" y="524"/>
                        <a:pt x="615" y="517"/>
                        <a:pt x="615" y="501"/>
                      </a:cubicBezTo>
                      <a:cubicBezTo>
                        <a:pt x="615" y="491"/>
                        <a:pt x="615" y="486"/>
                        <a:pt x="615" y="480"/>
                      </a:cubicBezTo>
                      <a:cubicBezTo>
                        <a:pt x="615" y="469"/>
                        <a:pt x="598" y="452"/>
                        <a:pt x="588" y="447"/>
                      </a:cubicBezTo>
                      <a:cubicBezTo>
                        <a:pt x="577" y="441"/>
                        <a:pt x="565" y="440"/>
                        <a:pt x="565" y="429"/>
                      </a:cubicBezTo>
                      <a:cubicBezTo>
                        <a:pt x="560" y="429"/>
                        <a:pt x="558" y="429"/>
                        <a:pt x="554" y="429"/>
                      </a:cubicBezTo>
                      <a:cubicBezTo>
                        <a:pt x="538" y="429"/>
                        <a:pt x="519" y="402"/>
                        <a:pt x="519" y="384"/>
                      </a:cubicBezTo>
                      <a:cubicBezTo>
                        <a:pt x="510" y="384"/>
                        <a:pt x="504" y="384"/>
                        <a:pt x="496" y="384"/>
                      </a:cubicBezTo>
                      <a:cubicBezTo>
                        <a:pt x="486" y="384"/>
                        <a:pt x="491" y="367"/>
                        <a:pt x="486" y="362"/>
                      </a:cubicBezTo>
                      <a:cubicBezTo>
                        <a:pt x="478" y="368"/>
                        <a:pt x="461" y="368"/>
                        <a:pt x="461" y="377"/>
                      </a:cubicBezTo>
                      <a:cubicBezTo>
                        <a:pt x="461" y="378"/>
                        <a:pt x="463" y="381"/>
                        <a:pt x="465" y="381"/>
                      </a:cubicBezTo>
                      <a:cubicBezTo>
                        <a:pt x="463" y="386"/>
                        <a:pt x="462" y="391"/>
                        <a:pt x="462" y="396"/>
                      </a:cubicBezTo>
                      <a:cubicBezTo>
                        <a:pt x="462" y="408"/>
                        <a:pt x="469" y="412"/>
                        <a:pt x="478" y="416"/>
                      </a:cubicBezTo>
                      <a:cubicBezTo>
                        <a:pt x="489" y="419"/>
                        <a:pt x="495" y="433"/>
                        <a:pt x="498" y="440"/>
                      </a:cubicBezTo>
                      <a:cubicBezTo>
                        <a:pt x="501" y="451"/>
                        <a:pt x="506" y="464"/>
                        <a:pt x="512" y="467"/>
                      </a:cubicBezTo>
                      <a:cubicBezTo>
                        <a:pt x="523" y="473"/>
                        <a:pt x="531" y="469"/>
                        <a:pt x="542" y="469"/>
                      </a:cubicBezTo>
                      <a:cubicBezTo>
                        <a:pt x="542" y="471"/>
                        <a:pt x="542" y="473"/>
                        <a:pt x="541" y="475"/>
                      </a:cubicBezTo>
                      <a:cubicBezTo>
                        <a:pt x="538" y="485"/>
                        <a:pt x="556" y="489"/>
                        <a:pt x="560" y="491"/>
                      </a:cubicBezTo>
                      <a:cubicBezTo>
                        <a:pt x="576" y="499"/>
                        <a:pt x="594" y="505"/>
                        <a:pt x="592" y="522"/>
                      </a:cubicBezTo>
                      <a:cubicBezTo>
                        <a:pt x="584" y="520"/>
                        <a:pt x="579" y="510"/>
                        <a:pt x="567" y="510"/>
                      </a:cubicBezTo>
                      <a:cubicBezTo>
                        <a:pt x="558" y="510"/>
                        <a:pt x="551" y="515"/>
                        <a:pt x="551" y="523"/>
                      </a:cubicBezTo>
                      <a:cubicBezTo>
                        <a:pt x="551" y="533"/>
                        <a:pt x="564" y="536"/>
                        <a:pt x="564" y="546"/>
                      </a:cubicBezTo>
                      <a:cubicBezTo>
                        <a:pt x="564" y="550"/>
                        <a:pt x="554" y="550"/>
                        <a:pt x="554" y="550"/>
                      </a:cubicBezTo>
                      <a:cubicBezTo>
                        <a:pt x="548" y="557"/>
                        <a:pt x="549" y="574"/>
                        <a:pt x="538" y="574"/>
                      </a:cubicBezTo>
                      <a:cubicBezTo>
                        <a:pt x="533" y="574"/>
                        <a:pt x="530" y="571"/>
                        <a:pt x="530" y="568"/>
                      </a:cubicBezTo>
                      <a:cubicBezTo>
                        <a:pt x="539" y="568"/>
                        <a:pt x="543" y="556"/>
                        <a:pt x="543" y="547"/>
                      </a:cubicBezTo>
                      <a:cubicBezTo>
                        <a:pt x="543" y="535"/>
                        <a:pt x="537" y="532"/>
                        <a:pt x="535" y="524"/>
                      </a:cubicBezTo>
                      <a:cubicBezTo>
                        <a:pt x="533" y="524"/>
                        <a:pt x="515" y="505"/>
                        <a:pt x="514" y="501"/>
                      </a:cubicBezTo>
                      <a:cubicBezTo>
                        <a:pt x="511" y="501"/>
                        <a:pt x="500" y="497"/>
                        <a:pt x="500" y="493"/>
                      </a:cubicBezTo>
                      <a:cubicBezTo>
                        <a:pt x="476" y="487"/>
                        <a:pt x="471" y="480"/>
                        <a:pt x="458" y="466"/>
                      </a:cubicBezTo>
                      <a:cubicBezTo>
                        <a:pt x="453" y="461"/>
                        <a:pt x="442" y="458"/>
                        <a:pt x="440" y="452"/>
                      </a:cubicBezTo>
                      <a:cubicBezTo>
                        <a:pt x="426" y="434"/>
                        <a:pt x="422" y="401"/>
                        <a:pt x="393" y="401"/>
                      </a:cubicBezTo>
                      <a:cubicBezTo>
                        <a:pt x="379" y="401"/>
                        <a:pt x="379" y="412"/>
                        <a:pt x="372" y="415"/>
                      </a:cubicBezTo>
                      <a:cubicBezTo>
                        <a:pt x="357" y="422"/>
                        <a:pt x="348" y="436"/>
                        <a:pt x="331" y="436"/>
                      </a:cubicBezTo>
                      <a:cubicBezTo>
                        <a:pt x="314" y="436"/>
                        <a:pt x="304" y="427"/>
                        <a:pt x="289" y="427"/>
                      </a:cubicBezTo>
                      <a:cubicBezTo>
                        <a:pt x="277" y="427"/>
                        <a:pt x="265" y="435"/>
                        <a:pt x="265" y="447"/>
                      </a:cubicBezTo>
                      <a:cubicBezTo>
                        <a:pt x="270" y="465"/>
                        <a:pt x="270" y="465"/>
                        <a:pt x="270" y="465"/>
                      </a:cubicBezTo>
                      <a:cubicBezTo>
                        <a:pt x="265" y="481"/>
                        <a:pt x="248" y="486"/>
                        <a:pt x="232" y="490"/>
                      </a:cubicBezTo>
                      <a:cubicBezTo>
                        <a:pt x="219" y="493"/>
                        <a:pt x="197" y="526"/>
                        <a:pt x="197" y="543"/>
                      </a:cubicBezTo>
                      <a:cubicBezTo>
                        <a:pt x="197" y="550"/>
                        <a:pt x="201" y="552"/>
                        <a:pt x="204" y="554"/>
                      </a:cubicBezTo>
                      <a:cubicBezTo>
                        <a:pt x="195" y="570"/>
                        <a:pt x="190" y="579"/>
                        <a:pt x="174" y="587"/>
                      </a:cubicBezTo>
                      <a:cubicBezTo>
                        <a:pt x="165" y="592"/>
                        <a:pt x="164" y="612"/>
                        <a:pt x="148" y="607"/>
                      </a:cubicBezTo>
                      <a:cubicBezTo>
                        <a:pt x="148" y="608"/>
                        <a:pt x="148" y="608"/>
                        <a:pt x="148" y="608"/>
                      </a:cubicBezTo>
                      <a:cubicBezTo>
                        <a:pt x="142" y="605"/>
                        <a:pt x="129" y="609"/>
                        <a:pt x="125" y="609"/>
                      </a:cubicBezTo>
                      <a:cubicBezTo>
                        <a:pt x="107" y="609"/>
                        <a:pt x="97" y="625"/>
                        <a:pt x="80" y="625"/>
                      </a:cubicBezTo>
                      <a:cubicBezTo>
                        <a:pt x="69" y="625"/>
                        <a:pt x="68" y="596"/>
                        <a:pt x="51" y="596"/>
                      </a:cubicBezTo>
                      <a:cubicBezTo>
                        <a:pt x="38" y="596"/>
                        <a:pt x="30" y="602"/>
                        <a:pt x="18" y="602"/>
                      </a:cubicBezTo>
                      <a:cubicBezTo>
                        <a:pt x="14" y="602"/>
                        <a:pt x="12" y="598"/>
                        <a:pt x="12" y="595"/>
                      </a:cubicBezTo>
                      <a:cubicBezTo>
                        <a:pt x="12" y="578"/>
                        <a:pt x="12" y="573"/>
                        <a:pt x="12" y="563"/>
                      </a:cubicBezTo>
                      <a:cubicBezTo>
                        <a:pt x="6" y="563"/>
                        <a:pt x="0" y="559"/>
                        <a:pt x="0" y="552"/>
                      </a:cubicBezTo>
                      <a:cubicBezTo>
                        <a:pt x="0" y="542"/>
                        <a:pt x="8" y="540"/>
                        <a:pt x="8" y="534"/>
                      </a:cubicBezTo>
                      <a:cubicBezTo>
                        <a:pt x="8" y="514"/>
                        <a:pt x="15" y="493"/>
                        <a:pt x="15" y="473"/>
                      </a:cubicBezTo>
                      <a:cubicBezTo>
                        <a:pt x="15" y="461"/>
                        <a:pt x="7" y="450"/>
                        <a:pt x="7" y="442"/>
                      </a:cubicBezTo>
                      <a:cubicBezTo>
                        <a:pt x="7" y="438"/>
                        <a:pt x="33" y="421"/>
                        <a:pt x="37" y="421"/>
                      </a:cubicBezTo>
                      <a:cubicBezTo>
                        <a:pt x="40" y="421"/>
                        <a:pt x="44" y="426"/>
                        <a:pt x="48" y="424"/>
                      </a:cubicBezTo>
                      <a:cubicBezTo>
                        <a:pt x="83" y="424"/>
                        <a:pt x="83" y="424"/>
                        <a:pt x="83" y="424"/>
                      </a:cubicBezTo>
                      <a:cubicBezTo>
                        <a:pt x="86" y="427"/>
                        <a:pt x="92" y="428"/>
                        <a:pt x="95" y="429"/>
                      </a:cubicBezTo>
                      <a:cubicBezTo>
                        <a:pt x="132" y="429"/>
                        <a:pt x="132" y="429"/>
                        <a:pt x="132" y="429"/>
                      </a:cubicBezTo>
                      <a:cubicBezTo>
                        <a:pt x="141" y="427"/>
                        <a:pt x="145" y="432"/>
                        <a:pt x="153" y="432"/>
                      </a:cubicBezTo>
                      <a:cubicBezTo>
                        <a:pt x="158" y="432"/>
                        <a:pt x="170" y="428"/>
                        <a:pt x="172" y="428"/>
                      </a:cubicBezTo>
                      <a:cubicBezTo>
                        <a:pt x="172" y="412"/>
                        <a:pt x="182" y="408"/>
                        <a:pt x="182" y="392"/>
                      </a:cubicBezTo>
                      <a:cubicBezTo>
                        <a:pt x="182" y="389"/>
                        <a:pt x="181" y="375"/>
                        <a:pt x="181" y="370"/>
                      </a:cubicBezTo>
                      <a:cubicBezTo>
                        <a:pt x="179" y="372"/>
                        <a:pt x="179" y="372"/>
                        <a:pt x="179" y="372"/>
                      </a:cubicBezTo>
                      <a:cubicBezTo>
                        <a:pt x="181" y="369"/>
                        <a:pt x="183" y="363"/>
                        <a:pt x="183" y="360"/>
                      </a:cubicBezTo>
                      <a:cubicBezTo>
                        <a:pt x="183" y="353"/>
                        <a:pt x="178" y="354"/>
                        <a:pt x="178" y="348"/>
                      </a:cubicBezTo>
                      <a:cubicBezTo>
                        <a:pt x="163" y="348"/>
                        <a:pt x="158" y="334"/>
                        <a:pt x="158" y="321"/>
                      </a:cubicBezTo>
                      <a:cubicBezTo>
                        <a:pt x="154" y="320"/>
                        <a:pt x="153" y="316"/>
                        <a:pt x="149" y="315"/>
                      </a:cubicBezTo>
                      <a:cubicBezTo>
                        <a:pt x="137" y="311"/>
                        <a:pt x="104" y="305"/>
                        <a:pt x="104" y="293"/>
                      </a:cubicBezTo>
                      <a:cubicBezTo>
                        <a:pt x="103" y="293"/>
                        <a:pt x="103" y="291"/>
                        <a:pt x="103" y="290"/>
                      </a:cubicBezTo>
                      <a:cubicBezTo>
                        <a:pt x="103" y="283"/>
                        <a:pt x="124" y="278"/>
                        <a:pt x="132" y="276"/>
                      </a:cubicBezTo>
                      <a:cubicBezTo>
                        <a:pt x="134" y="280"/>
                        <a:pt x="146" y="284"/>
                        <a:pt x="152" y="284"/>
                      </a:cubicBezTo>
                      <a:cubicBezTo>
                        <a:pt x="158" y="284"/>
                        <a:pt x="167" y="280"/>
                        <a:pt x="170" y="280"/>
                      </a:cubicBezTo>
                      <a:cubicBezTo>
                        <a:pt x="170" y="274"/>
                        <a:pt x="170" y="274"/>
                        <a:pt x="170" y="274"/>
                      </a:cubicBezTo>
                      <a:cubicBezTo>
                        <a:pt x="164" y="272"/>
                        <a:pt x="167" y="261"/>
                        <a:pt x="166" y="258"/>
                      </a:cubicBezTo>
                      <a:cubicBezTo>
                        <a:pt x="166" y="252"/>
                        <a:pt x="166" y="252"/>
                        <a:pt x="166" y="252"/>
                      </a:cubicBezTo>
                      <a:cubicBezTo>
                        <a:pt x="173" y="252"/>
                        <a:pt x="173" y="252"/>
                        <a:pt x="173" y="252"/>
                      </a:cubicBezTo>
                      <a:cubicBezTo>
                        <a:pt x="179" y="258"/>
                        <a:pt x="187" y="262"/>
                        <a:pt x="196" y="262"/>
                      </a:cubicBezTo>
                      <a:cubicBezTo>
                        <a:pt x="202" y="262"/>
                        <a:pt x="208" y="256"/>
                        <a:pt x="209" y="250"/>
                      </a:cubicBezTo>
                      <a:cubicBezTo>
                        <a:pt x="232" y="250"/>
                        <a:pt x="238" y="233"/>
                        <a:pt x="242" y="214"/>
                      </a:cubicBezTo>
                      <a:cubicBezTo>
                        <a:pt x="247" y="214"/>
                        <a:pt x="249" y="213"/>
                        <a:pt x="253" y="212"/>
                      </a:cubicBezTo>
                      <a:cubicBezTo>
                        <a:pt x="257" y="210"/>
                        <a:pt x="288" y="198"/>
                        <a:pt x="291" y="194"/>
                      </a:cubicBezTo>
                      <a:cubicBezTo>
                        <a:pt x="297" y="188"/>
                        <a:pt x="295" y="179"/>
                        <a:pt x="295" y="169"/>
                      </a:cubicBezTo>
                      <a:cubicBezTo>
                        <a:pt x="295" y="166"/>
                        <a:pt x="301" y="161"/>
                        <a:pt x="302" y="160"/>
                      </a:cubicBezTo>
                      <a:cubicBezTo>
                        <a:pt x="313" y="149"/>
                        <a:pt x="323" y="136"/>
                        <a:pt x="341" y="136"/>
                      </a:cubicBezTo>
                      <a:cubicBezTo>
                        <a:pt x="351" y="136"/>
                        <a:pt x="346" y="139"/>
                        <a:pt x="351" y="136"/>
                      </a:cubicBezTo>
                      <a:cubicBezTo>
                        <a:pt x="354" y="139"/>
                        <a:pt x="356" y="133"/>
                        <a:pt x="357" y="131"/>
                      </a:cubicBezTo>
                      <a:cubicBezTo>
                        <a:pt x="363" y="125"/>
                        <a:pt x="370" y="130"/>
                        <a:pt x="376" y="130"/>
                      </a:cubicBezTo>
                      <a:cubicBezTo>
                        <a:pt x="381" y="130"/>
                        <a:pt x="393" y="123"/>
                        <a:pt x="393" y="117"/>
                      </a:cubicBezTo>
                      <a:cubicBezTo>
                        <a:pt x="393" y="113"/>
                        <a:pt x="388" y="97"/>
                        <a:pt x="388" y="97"/>
                      </a:cubicBezTo>
                      <a:cubicBezTo>
                        <a:pt x="385" y="75"/>
                        <a:pt x="373" y="69"/>
                        <a:pt x="373" y="50"/>
                      </a:cubicBezTo>
                      <a:cubicBezTo>
                        <a:pt x="373" y="16"/>
                        <a:pt x="402" y="14"/>
                        <a:pt x="421" y="0"/>
                      </a:cubicBezTo>
                      <a:cubicBezTo>
                        <a:pt x="421" y="9"/>
                        <a:pt x="421" y="9"/>
                        <a:pt x="421" y="9"/>
                      </a:cubicBezTo>
                      <a:cubicBezTo>
                        <a:pt x="417" y="17"/>
                        <a:pt x="417" y="22"/>
                        <a:pt x="417" y="30"/>
                      </a:cubicBezTo>
                      <a:cubicBezTo>
                        <a:pt x="417" y="38"/>
                        <a:pt x="425" y="39"/>
                        <a:pt x="431" y="39"/>
                      </a:cubicBezTo>
                      <a:cubicBezTo>
                        <a:pt x="431" y="41"/>
                        <a:pt x="431" y="43"/>
                        <a:pt x="431" y="45"/>
                      </a:cubicBezTo>
                      <a:cubicBezTo>
                        <a:pt x="431" y="49"/>
                        <a:pt x="424" y="51"/>
                        <a:pt x="422" y="53"/>
                      </a:cubicBezTo>
                      <a:cubicBezTo>
                        <a:pt x="414" y="61"/>
                        <a:pt x="405" y="68"/>
                        <a:pt x="405" y="82"/>
                      </a:cubicBezTo>
                      <a:cubicBezTo>
                        <a:pt x="405" y="90"/>
                        <a:pt x="409" y="96"/>
                        <a:pt x="413" y="97"/>
                      </a:cubicBezTo>
                      <a:cubicBezTo>
                        <a:pt x="413" y="101"/>
                        <a:pt x="414" y="103"/>
                        <a:pt x="413" y="105"/>
                      </a:cubicBezTo>
                      <a:cubicBezTo>
                        <a:pt x="422" y="105"/>
                        <a:pt x="425" y="109"/>
                        <a:pt x="432" y="109"/>
                      </a:cubicBezTo>
                      <a:cubicBezTo>
                        <a:pt x="433" y="113"/>
                        <a:pt x="435" y="118"/>
                        <a:pt x="437" y="118"/>
                      </a:cubicBezTo>
                      <a:cubicBezTo>
                        <a:pt x="457" y="118"/>
                        <a:pt x="472" y="100"/>
                        <a:pt x="489" y="102"/>
                      </a:cubicBezTo>
                      <a:cubicBezTo>
                        <a:pt x="488" y="106"/>
                        <a:pt x="485" y="109"/>
                        <a:pt x="485" y="111"/>
                      </a:cubicBezTo>
                      <a:cubicBezTo>
                        <a:pt x="485" y="113"/>
                        <a:pt x="498" y="122"/>
                        <a:pt x="498" y="122"/>
                      </a:cubicBezTo>
                      <a:cubicBezTo>
                        <a:pt x="506" y="122"/>
                        <a:pt x="507" y="117"/>
                        <a:pt x="510" y="115"/>
                      </a:cubicBezTo>
                      <a:cubicBezTo>
                        <a:pt x="523" y="109"/>
                        <a:pt x="533" y="111"/>
                        <a:pt x="545" y="105"/>
                      </a:cubicBezTo>
                      <a:cubicBezTo>
                        <a:pt x="551" y="102"/>
                        <a:pt x="563" y="90"/>
                        <a:pt x="573" y="90"/>
                      </a:cubicBezTo>
                      <a:cubicBezTo>
                        <a:pt x="582" y="90"/>
                        <a:pt x="593" y="91"/>
                        <a:pt x="598" y="94"/>
                      </a:cubicBezTo>
                      <a:cubicBezTo>
                        <a:pt x="597" y="97"/>
                        <a:pt x="595" y="101"/>
                        <a:pt x="595" y="102"/>
                      </a:cubicBezTo>
                      <a:cubicBezTo>
                        <a:pt x="615" y="102"/>
                        <a:pt x="635" y="98"/>
                        <a:pt x="650" y="98"/>
                      </a:cubicBezTo>
                      <a:cubicBezTo>
                        <a:pt x="664" y="98"/>
                        <a:pt x="673" y="97"/>
                        <a:pt x="688" y="97"/>
                      </a:cubicBezTo>
                      <a:cubicBezTo>
                        <a:pt x="704" y="97"/>
                        <a:pt x="712" y="127"/>
                        <a:pt x="712" y="144"/>
                      </a:cubicBezTo>
                      <a:cubicBezTo>
                        <a:pt x="712" y="155"/>
                        <a:pt x="701" y="160"/>
                        <a:pt x="701" y="171"/>
                      </a:cubicBezTo>
                      <a:cubicBezTo>
                        <a:pt x="701" y="187"/>
                        <a:pt x="716" y="198"/>
                        <a:pt x="716" y="213"/>
                      </a:cubicBezTo>
                      <a:cubicBezTo>
                        <a:pt x="716" y="222"/>
                        <a:pt x="701" y="225"/>
                        <a:pt x="698" y="230"/>
                      </a:cubicBezTo>
                      <a:cubicBezTo>
                        <a:pt x="689" y="245"/>
                        <a:pt x="686" y="257"/>
                        <a:pt x="686" y="276"/>
                      </a:cubicBezTo>
                      <a:cubicBezTo>
                        <a:pt x="686" y="299"/>
                        <a:pt x="701" y="294"/>
                        <a:pt x="719" y="294"/>
                      </a:cubicBezTo>
                      <a:cubicBezTo>
                        <a:pt x="743" y="294"/>
                        <a:pt x="754" y="284"/>
                        <a:pt x="773" y="284"/>
                      </a:cubicBezTo>
                      <a:cubicBezTo>
                        <a:pt x="793" y="284"/>
                        <a:pt x="788" y="325"/>
                        <a:pt x="807" y="325"/>
                      </a:cubicBezTo>
                      <a:cubicBezTo>
                        <a:pt x="807" y="357"/>
                        <a:pt x="807" y="357"/>
                        <a:pt x="807" y="357"/>
                      </a:cubicBezTo>
                      <a:cubicBezTo>
                        <a:pt x="807" y="360"/>
                        <a:pt x="810" y="361"/>
                        <a:pt x="811" y="363"/>
                      </a:cubicBezTo>
                      <a:cubicBezTo>
                        <a:pt x="815" y="368"/>
                        <a:pt x="815" y="368"/>
                        <a:pt x="815" y="368"/>
                      </a:cubicBezTo>
                      <a:cubicBezTo>
                        <a:pt x="819" y="368"/>
                        <a:pt x="828" y="364"/>
                        <a:pt x="833" y="363"/>
                      </a:cubicBezTo>
                      <a:cubicBezTo>
                        <a:pt x="834" y="367"/>
                        <a:pt x="833" y="371"/>
                        <a:pt x="834" y="375"/>
                      </a:cubicBezTo>
                      <a:cubicBezTo>
                        <a:pt x="826" y="377"/>
                        <a:pt x="818" y="380"/>
                        <a:pt x="818" y="388"/>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16" name="Freeform 75">
                  <a:extLst>
                    <a:ext uri="{FF2B5EF4-FFF2-40B4-BE49-F238E27FC236}">
                      <a16:creationId xmlns:a16="http://schemas.microsoft.com/office/drawing/2014/main" id="{32EBEC40-A1D3-490C-B08F-AFB2221D52BE}"/>
                    </a:ext>
                  </a:extLst>
                </p:cNvPr>
                <p:cNvSpPr>
                  <a:spLocks/>
                </p:cNvSpPr>
                <p:nvPr/>
              </p:nvSpPr>
              <p:spPr bwMode="auto">
                <a:xfrm>
                  <a:off x="5945252" y="1963190"/>
                  <a:ext cx="642785" cy="655022"/>
                </a:xfrm>
                <a:custGeom>
                  <a:avLst/>
                  <a:gdLst>
                    <a:gd name="T0" fmla="*/ 113 w 562"/>
                    <a:gd name="T1" fmla="*/ 425 h 572"/>
                    <a:gd name="T2" fmla="*/ 7 w 562"/>
                    <a:gd name="T3" fmla="*/ 457 h 572"/>
                    <a:gd name="T4" fmla="*/ 20 w 562"/>
                    <a:gd name="T5" fmla="*/ 433 h 572"/>
                    <a:gd name="T6" fmla="*/ 13 w 562"/>
                    <a:gd name="T7" fmla="*/ 416 h 572"/>
                    <a:gd name="T8" fmla="*/ 16 w 562"/>
                    <a:gd name="T9" fmla="*/ 342 h 572"/>
                    <a:gd name="T10" fmla="*/ 94 w 562"/>
                    <a:gd name="T11" fmla="*/ 294 h 572"/>
                    <a:gd name="T12" fmla="*/ 145 w 562"/>
                    <a:gd name="T13" fmla="*/ 233 h 572"/>
                    <a:gd name="T14" fmla="*/ 166 w 562"/>
                    <a:gd name="T15" fmla="*/ 183 h 572"/>
                    <a:gd name="T16" fmla="*/ 243 w 562"/>
                    <a:gd name="T17" fmla="*/ 99 h 572"/>
                    <a:gd name="T18" fmla="*/ 213 w 562"/>
                    <a:gd name="T19" fmla="*/ 102 h 572"/>
                    <a:gd name="T20" fmla="*/ 213 w 562"/>
                    <a:gd name="T21" fmla="*/ 87 h 572"/>
                    <a:gd name="T22" fmla="*/ 226 w 562"/>
                    <a:gd name="T23" fmla="*/ 79 h 572"/>
                    <a:gd name="T24" fmla="*/ 253 w 562"/>
                    <a:gd name="T25" fmla="*/ 102 h 572"/>
                    <a:gd name="T26" fmla="*/ 255 w 562"/>
                    <a:gd name="T27" fmla="*/ 80 h 572"/>
                    <a:gd name="T28" fmla="*/ 288 w 562"/>
                    <a:gd name="T29" fmla="*/ 66 h 572"/>
                    <a:gd name="T30" fmla="*/ 314 w 562"/>
                    <a:gd name="T31" fmla="*/ 50 h 572"/>
                    <a:gd name="T32" fmla="*/ 342 w 562"/>
                    <a:gd name="T33" fmla="*/ 38 h 572"/>
                    <a:gd name="T34" fmla="*/ 378 w 562"/>
                    <a:gd name="T35" fmla="*/ 29 h 572"/>
                    <a:gd name="T36" fmla="*/ 383 w 562"/>
                    <a:gd name="T37" fmla="*/ 8 h 572"/>
                    <a:gd name="T38" fmla="*/ 439 w 562"/>
                    <a:gd name="T39" fmla="*/ 10 h 572"/>
                    <a:gd name="T40" fmla="*/ 456 w 562"/>
                    <a:gd name="T41" fmla="*/ 12 h 572"/>
                    <a:gd name="T42" fmla="*/ 488 w 562"/>
                    <a:gd name="T43" fmla="*/ 4 h 572"/>
                    <a:gd name="T44" fmla="*/ 507 w 562"/>
                    <a:gd name="T45" fmla="*/ 10 h 572"/>
                    <a:gd name="T46" fmla="*/ 503 w 562"/>
                    <a:gd name="T47" fmla="*/ 42 h 572"/>
                    <a:gd name="T48" fmla="*/ 541 w 562"/>
                    <a:gd name="T49" fmla="*/ 57 h 572"/>
                    <a:gd name="T50" fmla="*/ 530 w 562"/>
                    <a:gd name="T51" fmla="*/ 129 h 572"/>
                    <a:gd name="T52" fmla="*/ 531 w 562"/>
                    <a:gd name="T53" fmla="*/ 203 h 572"/>
                    <a:gd name="T54" fmla="*/ 547 w 562"/>
                    <a:gd name="T55" fmla="*/ 266 h 572"/>
                    <a:gd name="T56" fmla="*/ 562 w 562"/>
                    <a:gd name="T57" fmla="*/ 310 h 572"/>
                    <a:gd name="T58" fmla="*/ 437 w 562"/>
                    <a:gd name="T59" fmla="*/ 404 h 572"/>
                    <a:gd name="T60" fmla="*/ 375 w 562"/>
                    <a:gd name="T61" fmla="*/ 405 h 572"/>
                    <a:gd name="T62" fmla="*/ 353 w 562"/>
                    <a:gd name="T63" fmla="*/ 360 h 572"/>
                    <a:gd name="T64" fmla="*/ 338 w 562"/>
                    <a:gd name="T65" fmla="*/ 314 h 572"/>
                    <a:gd name="T66" fmla="*/ 435 w 562"/>
                    <a:gd name="T67" fmla="*/ 234 h 572"/>
                    <a:gd name="T68" fmla="*/ 346 w 562"/>
                    <a:gd name="T69" fmla="*/ 242 h 572"/>
                    <a:gd name="T70" fmla="*/ 295 w 562"/>
                    <a:gd name="T71" fmla="*/ 304 h 572"/>
                    <a:gd name="T72" fmla="*/ 251 w 562"/>
                    <a:gd name="T73" fmla="*/ 362 h 572"/>
                    <a:gd name="T74" fmla="*/ 257 w 562"/>
                    <a:gd name="T75" fmla="*/ 392 h 572"/>
                    <a:gd name="T76" fmla="*/ 261 w 562"/>
                    <a:gd name="T77" fmla="*/ 455 h 572"/>
                    <a:gd name="T78" fmla="*/ 251 w 562"/>
                    <a:gd name="T79" fmla="*/ 509 h 572"/>
                    <a:gd name="T80" fmla="*/ 208 w 562"/>
                    <a:gd name="T81" fmla="*/ 547 h 572"/>
                    <a:gd name="T82" fmla="*/ 155 w 562"/>
                    <a:gd name="T83" fmla="*/ 535 h 572"/>
                    <a:gd name="T84" fmla="*/ 140 w 562"/>
                    <a:gd name="T85" fmla="*/ 485 h 572"/>
                    <a:gd name="T86" fmla="*/ 130 w 562"/>
                    <a:gd name="T87" fmla="*/ 441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2" h="572">
                      <a:moveTo>
                        <a:pt x="130" y="445"/>
                      </a:moveTo>
                      <a:cubicBezTo>
                        <a:pt x="120" y="440"/>
                        <a:pt x="119" y="433"/>
                        <a:pt x="113" y="425"/>
                      </a:cubicBezTo>
                      <a:cubicBezTo>
                        <a:pt x="97" y="449"/>
                        <a:pt x="73" y="479"/>
                        <a:pt x="41" y="479"/>
                      </a:cubicBezTo>
                      <a:cubicBezTo>
                        <a:pt x="37" y="479"/>
                        <a:pt x="7" y="460"/>
                        <a:pt x="7" y="457"/>
                      </a:cubicBezTo>
                      <a:cubicBezTo>
                        <a:pt x="7" y="451"/>
                        <a:pt x="17" y="447"/>
                        <a:pt x="20" y="445"/>
                      </a:cubicBezTo>
                      <a:cubicBezTo>
                        <a:pt x="20" y="433"/>
                        <a:pt x="20" y="433"/>
                        <a:pt x="20" y="433"/>
                      </a:cubicBezTo>
                      <a:cubicBezTo>
                        <a:pt x="10" y="433"/>
                        <a:pt x="10" y="433"/>
                        <a:pt x="1" y="437"/>
                      </a:cubicBezTo>
                      <a:cubicBezTo>
                        <a:pt x="1" y="432"/>
                        <a:pt x="9" y="422"/>
                        <a:pt x="13" y="416"/>
                      </a:cubicBezTo>
                      <a:cubicBezTo>
                        <a:pt x="1" y="402"/>
                        <a:pt x="0" y="382"/>
                        <a:pt x="0" y="360"/>
                      </a:cubicBezTo>
                      <a:cubicBezTo>
                        <a:pt x="0" y="348"/>
                        <a:pt x="12" y="349"/>
                        <a:pt x="16" y="342"/>
                      </a:cubicBezTo>
                      <a:cubicBezTo>
                        <a:pt x="25" y="328"/>
                        <a:pt x="34" y="319"/>
                        <a:pt x="50" y="314"/>
                      </a:cubicBezTo>
                      <a:cubicBezTo>
                        <a:pt x="64" y="310"/>
                        <a:pt x="67" y="291"/>
                        <a:pt x="94" y="294"/>
                      </a:cubicBezTo>
                      <a:cubicBezTo>
                        <a:pt x="86" y="292"/>
                        <a:pt x="83" y="290"/>
                        <a:pt x="76" y="288"/>
                      </a:cubicBezTo>
                      <a:cubicBezTo>
                        <a:pt x="110" y="280"/>
                        <a:pt x="122" y="252"/>
                        <a:pt x="145" y="233"/>
                      </a:cubicBezTo>
                      <a:cubicBezTo>
                        <a:pt x="154" y="226"/>
                        <a:pt x="153" y="201"/>
                        <a:pt x="159" y="201"/>
                      </a:cubicBezTo>
                      <a:cubicBezTo>
                        <a:pt x="159" y="201"/>
                        <a:pt x="166" y="183"/>
                        <a:pt x="166" y="183"/>
                      </a:cubicBezTo>
                      <a:cubicBezTo>
                        <a:pt x="175" y="167"/>
                        <a:pt x="186" y="156"/>
                        <a:pt x="202" y="149"/>
                      </a:cubicBezTo>
                      <a:cubicBezTo>
                        <a:pt x="218" y="143"/>
                        <a:pt x="239" y="116"/>
                        <a:pt x="243" y="99"/>
                      </a:cubicBezTo>
                      <a:cubicBezTo>
                        <a:pt x="224" y="103"/>
                        <a:pt x="216" y="114"/>
                        <a:pt x="198" y="114"/>
                      </a:cubicBezTo>
                      <a:cubicBezTo>
                        <a:pt x="202" y="108"/>
                        <a:pt x="210" y="104"/>
                        <a:pt x="213" y="102"/>
                      </a:cubicBezTo>
                      <a:cubicBezTo>
                        <a:pt x="210" y="102"/>
                        <a:pt x="202" y="100"/>
                        <a:pt x="202" y="100"/>
                      </a:cubicBezTo>
                      <a:cubicBezTo>
                        <a:pt x="203" y="92"/>
                        <a:pt x="207" y="87"/>
                        <a:pt x="213" y="87"/>
                      </a:cubicBezTo>
                      <a:cubicBezTo>
                        <a:pt x="216" y="87"/>
                        <a:pt x="217" y="90"/>
                        <a:pt x="219" y="90"/>
                      </a:cubicBezTo>
                      <a:cubicBezTo>
                        <a:pt x="222" y="85"/>
                        <a:pt x="224" y="82"/>
                        <a:pt x="226" y="79"/>
                      </a:cubicBezTo>
                      <a:cubicBezTo>
                        <a:pt x="230" y="84"/>
                        <a:pt x="231" y="88"/>
                        <a:pt x="228" y="94"/>
                      </a:cubicBezTo>
                      <a:cubicBezTo>
                        <a:pt x="241" y="94"/>
                        <a:pt x="244" y="102"/>
                        <a:pt x="253" y="102"/>
                      </a:cubicBezTo>
                      <a:cubicBezTo>
                        <a:pt x="257" y="102"/>
                        <a:pt x="266" y="83"/>
                        <a:pt x="267" y="82"/>
                      </a:cubicBezTo>
                      <a:cubicBezTo>
                        <a:pt x="262" y="80"/>
                        <a:pt x="262" y="79"/>
                        <a:pt x="255" y="80"/>
                      </a:cubicBezTo>
                      <a:cubicBezTo>
                        <a:pt x="259" y="74"/>
                        <a:pt x="265" y="67"/>
                        <a:pt x="272" y="67"/>
                      </a:cubicBezTo>
                      <a:cubicBezTo>
                        <a:pt x="278" y="67"/>
                        <a:pt x="282" y="69"/>
                        <a:pt x="288" y="66"/>
                      </a:cubicBezTo>
                      <a:cubicBezTo>
                        <a:pt x="284" y="62"/>
                        <a:pt x="285" y="63"/>
                        <a:pt x="282" y="59"/>
                      </a:cubicBezTo>
                      <a:cubicBezTo>
                        <a:pt x="289" y="52"/>
                        <a:pt x="303" y="52"/>
                        <a:pt x="314" y="50"/>
                      </a:cubicBezTo>
                      <a:cubicBezTo>
                        <a:pt x="314" y="59"/>
                        <a:pt x="314" y="59"/>
                        <a:pt x="314" y="59"/>
                      </a:cubicBezTo>
                      <a:cubicBezTo>
                        <a:pt x="324" y="57"/>
                        <a:pt x="326" y="39"/>
                        <a:pt x="342" y="38"/>
                      </a:cubicBezTo>
                      <a:cubicBezTo>
                        <a:pt x="342" y="52"/>
                        <a:pt x="342" y="52"/>
                        <a:pt x="342" y="52"/>
                      </a:cubicBezTo>
                      <a:cubicBezTo>
                        <a:pt x="352" y="32"/>
                        <a:pt x="365" y="37"/>
                        <a:pt x="378" y="29"/>
                      </a:cubicBezTo>
                      <a:cubicBezTo>
                        <a:pt x="372" y="27"/>
                        <a:pt x="367" y="25"/>
                        <a:pt x="367" y="20"/>
                      </a:cubicBezTo>
                      <a:cubicBezTo>
                        <a:pt x="367" y="16"/>
                        <a:pt x="381" y="13"/>
                        <a:pt x="383" y="8"/>
                      </a:cubicBezTo>
                      <a:cubicBezTo>
                        <a:pt x="388" y="13"/>
                        <a:pt x="392" y="20"/>
                        <a:pt x="399" y="20"/>
                      </a:cubicBezTo>
                      <a:cubicBezTo>
                        <a:pt x="410" y="20"/>
                        <a:pt x="439" y="0"/>
                        <a:pt x="439" y="10"/>
                      </a:cubicBezTo>
                      <a:cubicBezTo>
                        <a:pt x="439" y="21"/>
                        <a:pt x="426" y="25"/>
                        <a:pt x="423" y="36"/>
                      </a:cubicBezTo>
                      <a:cubicBezTo>
                        <a:pt x="438" y="37"/>
                        <a:pt x="443" y="19"/>
                        <a:pt x="456" y="12"/>
                      </a:cubicBezTo>
                      <a:cubicBezTo>
                        <a:pt x="459" y="17"/>
                        <a:pt x="459" y="21"/>
                        <a:pt x="459" y="26"/>
                      </a:cubicBezTo>
                      <a:cubicBezTo>
                        <a:pt x="470" y="15"/>
                        <a:pt x="476" y="12"/>
                        <a:pt x="488" y="4"/>
                      </a:cubicBezTo>
                      <a:cubicBezTo>
                        <a:pt x="489" y="14"/>
                        <a:pt x="487" y="21"/>
                        <a:pt x="496" y="22"/>
                      </a:cubicBezTo>
                      <a:cubicBezTo>
                        <a:pt x="498" y="16"/>
                        <a:pt x="501" y="10"/>
                        <a:pt x="507" y="10"/>
                      </a:cubicBezTo>
                      <a:cubicBezTo>
                        <a:pt x="511" y="10"/>
                        <a:pt x="528" y="20"/>
                        <a:pt x="534" y="23"/>
                      </a:cubicBezTo>
                      <a:cubicBezTo>
                        <a:pt x="527" y="42"/>
                        <a:pt x="521" y="36"/>
                        <a:pt x="503" y="42"/>
                      </a:cubicBezTo>
                      <a:cubicBezTo>
                        <a:pt x="511" y="48"/>
                        <a:pt x="516" y="49"/>
                        <a:pt x="516" y="54"/>
                      </a:cubicBezTo>
                      <a:cubicBezTo>
                        <a:pt x="523" y="55"/>
                        <a:pt x="539" y="57"/>
                        <a:pt x="541" y="57"/>
                      </a:cubicBezTo>
                      <a:cubicBezTo>
                        <a:pt x="531" y="65"/>
                        <a:pt x="503" y="79"/>
                        <a:pt x="503" y="98"/>
                      </a:cubicBezTo>
                      <a:cubicBezTo>
                        <a:pt x="503" y="113"/>
                        <a:pt x="530" y="112"/>
                        <a:pt x="530" y="129"/>
                      </a:cubicBezTo>
                      <a:cubicBezTo>
                        <a:pt x="530" y="143"/>
                        <a:pt x="516" y="149"/>
                        <a:pt x="516" y="163"/>
                      </a:cubicBezTo>
                      <a:cubicBezTo>
                        <a:pt x="516" y="178"/>
                        <a:pt x="531" y="187"/>
                        <a:pt x="531" y="203"/>
                      </a:cubicBezTo>
                      <a:cubicBezTo>
                        <a:pt x="531" y="212"/>
                        <a:pt x="524" y="217"/>
                        <a:pt x="524" y="226"/>
                      </a:cubicBezTo>
                      <a:cubicBezTo>
                        <a:pt x="524" y="244"/>
                        <a:pt x="547" y="249"/>
                        <a:pt x="547" y="266"/>
                      </a:cubicBezTo>
                      <a:cubicBezTo>
                        <a:pt x="547" y="271"/>
                        <a:pt x="540" y="275"/>
                        <a:pt x="538" y="277"/>
                      </a:cubicBezTo>
                      <a:cubicBezTo>
                        <a:pt x="544" y="289"/>
                        <a:pt x="562" y="292"/>
                        <a:pt x="562" y="310"/>
                      </a:cubicBezTo>
                      <a:cubicBezTo>
                        <a:pt x="562" y="336"/>
                        <a:pt x="509" y="366"/>
                        <a:pt x="494" y="388"/>
                      </a:cubicBezTo>
                      <a:cubicBezTo>
                        <a:pt x="486" y="404"/>
                        <a:pt x="451" y="406"/>
                        <a:pt x="437" y="404"/>
                      </a:cubicBezTo>
                      <a:cubicBezTo>
                        <a:pt x="422" y="408"/>
                        <a:pt x="404" y="416"/>
                        <a:pt x="391" y="416"/>
                      </a:cubicBezTo>
                      <a:cubicBezTo>
                        <a:pt x="381" y="416"/>
                        <a:pt x="375" y="414"/>
                        <a:pt x="375" y="405"/>
                      </a:cubicBezTo>
                      <a:cubicBezTo>
                        <a:pt x="359" y="405"/>
                        <a:pt x="342" y="394"/>
                        <a:pt x="342" y="377"/>
                      </a:cubicBezTo>
                      <a:cubicBezTo>
                        <a:pt x="342" y="370"/>
                        <a:pt x="350" y="364"/>
                        <a:pt x="353" y="360"/>
                      </a:cubicBezTo>
                      <a:cubicBezTo>
                        <a:pt x="345" y="357"/>
                        <a:pt x="338" y="339"/>
                        <a:pt x="338" y="330"/>
                      </a:cubicBezTo>
                      <a:cubicBezTo>
                        <a:pt x="338" y="324"/>
                        <a:pt x="340" y="319"/>
                        <a:pt x="338" y="314"/>
                      </a:cubicBezTo>
                      <a:cubicBezTo>
                        <a:pt x="370" y="314"/>
                        <a:pt x="387" y="270"/>
                        <a:pt x="406" y="258"/>
                      </a:cubicBezTo>
                      <a:cubicBezTo>
                        <a:pt x="417" y="252"/>
                        <a:pt x="435" y="248"/>
                        <a:pt x="435" y="234"/>
                      </a:cubicBezTo>
                      <a:cubicBezTo>
                        <a:pt x="435" y="214"/>
                        <a:pt x="410" y="211"/>
                        <a:pt x="391" y="211"/>
                      </a:cubicBezTo>
                      <a:cubicBezTo>
                        <a:pt x="366" y="211"/>
                        <a:pt x="346" y="220"/>
                        <a:pt x="346" y="242"/>
                      </a:cubicBezTo>
                      <a:cubicBezTo>
                        <a:pt x="346" y="252"/>
                        <a:pt x="348" y="256"/>
                        <a:pt x="346" y="261"/>
                      </a:cubicBezTo>
                      <a:cubicBezTo>
                        <a:pt x="346" y="279"/>
                        <a:pt x="311" y="295"/>
                        <a:pt x="295" y="304"/>
                      </a:cubicBezTo>
                      <a:cubicBezTo>
                        <a:pt x="282" y="312"/>
                        <a:pt x="269" y="315"/>
                        <a:pt x="261" y="330"/>
                      </a:cubicBezTo>
                      <a:cubicBezTo>
                        <a:pt x="255" y="341"/>
                        <a:pt x="263" y="356"/>
                        <a:pt x="251" y="362"/>
                      </a:cubicBezTo>
                      <a:cubicBezTo>
                        <a:pt x="251" y="377"/>
                        <a:pt x="251" y="377"/>
                        <a:pt x="251" y="377"/>
                      </a:cubicBezTo>
                      <a:cubicBezTo>
                        <a:pt x="255" y="381"/>
                        <a:pt x="257" y="386"/>
                        <a:pt x="257" y="392"/>
                      </a:cubicBezTo>
                      <a:cubicBezTo>
                        <a:pt x="271" y="394"/>
                        <a:pt x="291" y="408"/>
                        <a:pt x="291" y="424"/>
                      </a:cubicBezTo>
                      <a:cubicBezTo>
                        <a:pt x="291" y="436"/>
                        <a:pt x="269" y="455"/>
                        <a:pt x="261" y="455"/>
                      </a:cubicBezTo>
                      <a:cubicBezTo>
                        <a:pt x="246" y="455"/>
                        <a:pt x="240" y="478"/>
                        <a:pt x="240" y="495"/>
                      </a:cubicBezTo>
                      <a:cubicBezTo>
                        <a:pt x="240" y="505"/>
                        <a:pt x="247" y="508"/>
                        <a:pt x="251" y="509"/>
                      </a:cubicBezTo>
                      <a:cubicBezTo>
                        <a:pt x="249" y="530"/>
                        <a:pt x="231" y="532"/>
                        <a:pt x="228" y="547"/>
                      </a:cubicBezTo>
                      <a:cubicBezTo>
                        <a:pt x="218" y="547"/>
                        <a:pt x="214" y="547"/>
                        <a:pt x="208" y="547"/>
                      </a:cubicBezTo>
                      <a:cubicBezTo>
                        <a:pt x="195" y="547"/>
                        <a:pt x="191" y="572"/>
                        <a:pt x="172" y="572"/>
                      </a:cubicBezTo>
                      <a:cubicBezTo>
                        <a:pt x="166" y="572"/>
                        <a:pt x="155" y="539"/>
                        <a:pt x="155" y="535"/>
                      </a:cubicBezTo>
                      <a:cubicBezTo>
                        <a:pt x="155" y="532"/>
                        <a:pt x="157" y="529"/>
                        <a:pt x="157" y="527"/>
                      </a:cubicBezTo>
                      <a:cubicBezTo>
                        <a:pt x="144" y="513"/>
                        <a:pt x="145" y="502"/>
                        <a:pt x="140" y="485"/>
                      </a:cubicBezTo>
                      <a:cubicBezTo>
                        <a:pt x="136" y="473"/>
                        <a:pt x="125" y="470"/>
                        <a:pt x="125" y="455"/>
                      </a:cubicBezTo>
                      <a:cubicBezTo>
                        <a:pt x="125" y="450"/>
                        <a:pt x="129" y="443"/>
                        <a:pt x="130" y="441"/>
                      </a:cubicBezTo>
                      <a:lnTo>
                        <a:pt x="130" y="445"/>
                      </a:ln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17" name="Freeform 76">
                  <a:extLst>
                    <a:ext uri="{FF2B5EF4-FFF2-40B4-BE49-F238E27FC236}">
                      <a16:creationId xmlns:a16="http://schemas.microsoft.com/office/drawing/2014/main" id="{E0765D05-6B87-4EE9-881A-EE385EE3A051}"/>
                    </a:ext>
                  </a:extLst>
                </p:cNvPr>
                <p:cNvSpPr>
                  <a:spLocks/>
                </p:cNvSpPr>
                <p:nvPr/>
              </p:nvSpPr>
              <p:spPr bwMode="auto">
                <a:xfrm>
                  <a:off x="6303375" y="1624966"/>
                  <a:ext cx="4199525" cy="1639085"/>
                </a:xfrm>
                <a:custGeom>
                  <a:avLst/>
                  <a:gdLst>
                    <a:gd name="T0" fmla="*/ 2600 w 3672"/>
                    <a:gd name="T1" fmla="*/ 1054 h 1433"/>
                    <a:gd name="T2" fmla="*/ 2506 w 3672"/>
                    <a:gd name="T3" fmla="*/ 875 h 1433"/>
                    <a:gd name="T4" fmla="*/ 2858 w 3672"/>
                    <a:gd name="T5" fmla="*/ 735 h 1433"/>
                    <a:gd name="T6" fmla="*/ 3096 w 3672"/>
                    <a:gd name="T7" fmla="*/ 624 h 1433"/>
                    <a:gd name="T8" fmla="*/ 2934 w 3672"/>
                    <a:gd name="T9" fmla="*/ 839 h 1433"/>
                    <a:gd name="T10" fmla="*/ 3077 w 3672"/>
                    <a:gd name="T11" fmla="*/ 815 h 1433"/>
                    <a:gd name="T12" fmla="*/ 3414 w 3672"/>
                    <a:gd name="T13" fmla="*/ 565 h 1433"/>
                    <a:gd name="T14" fmla="*/ 3626 w 3672"/>
                    <a:gd name="T15" fmla="*/ 517 h 1433"/>
                    <a:gd name="T16" fmla="*/ 3248 w 3672"/>
                    <a:gd name="T17" fmla="*/ 350 h 1433"/>
                    <a:gd name="T18" fmla="*/ 2850 w 3672"/>
                    <a:gd name="T19" fmla="*/ 286 h 1433"/>
                    <a:gd name="T20" fmla="*/ 2464 w 3672"/>
                    <a:gd name="T21" fmla="*/ 282 h 1433"/>
                    <a:gd name="T22" fmla="*/ 2256 w 3672"/>
                    <a:gd name="T23" fmla="*/ 175 h 1433"/>
                    <a:gd name="T24" fmla="*/ 1892 w 3672"/>
                    <a:gd name="T25" fmla="*/ 187 h 1433"/>
                    <a:gd name="T26" fmla="*/ 1744 w 3672"/>
                    <a:gd name="T27" fmla="*/ 48 h 1433"/>
                    <a:gd name="T28" fmla="*/ 1301 w 3672"/>
                    <a:gd name="T29" fmla="*/ 211 h 1433"/>
                    <a:gd name="T30" fmla="*/ 1146 w 3672"/>
                    <a:gd name="T31" fmla="*/ 266 h 1433"/>
                    <a:gd name="T32" fmla="*/ 1105 w 3672"/>
                    <a:gd name="T33" fmla="*/ 219 h 1433"/>
                    <a:gd name="T34" fmla="*/ 877 w 3672"/>
                    <a:gd name="T35" fmla="*/ 374 h 1433"/>
                    <a:gd name="T36" fmla="*/ 552 w 3672"/>
                    <a:gd name="T37" fmla="*/ 445 h 1433"/>
                    <a:gd name="T38" fmla="*/ 366 w 3672"/>
                    <a:gd name="T39" fmla="*/ 533 h 1433"/>
                    <a:gd name="T40" fmla="*/ 393 w 3672"/>
                    <a:gd name="T41" fmla="*/ 410 h 1433"/>
                    <a:gd name="T42" fmla="*/ 217 w 3672"/>
                    <a:gd name="T43" fmla="*/ 425 h 1433"/>
                    <a:gd name="T44" fmla="*/ 234 w 3672"/>
                    <a:gd name="T45" fmla="*/ 562 h 1433"/>
                    <a:gd name="T46" fmla="*/ 199 w 3672"/>
                    <a:gd name="T47" fmla="*/ 712 h 1433"/>
                    <a:gd name="T48" fmla="*/ 86 w 3672"/>
                    <a:gd name="T49" fmla="*/ 803 h 1433"/>
                    <a:gd name="T50" fmla="*/ 27 w 3672"/>
                    <a:gd name="T51" fmla="*/ 891 h 1433"/>
                    <a:gd name="T52" fmla="*/ 93 w 3672"/>
                    <a:gd name="T53" fmla="*/ 1006 h 1433"/>
                    <a:gd name="T54" fmla="*/ 150 w 3672"/>
                    <a:gd name="T55" fmla="*/ 1077 h 1433"/>
                    <a:gd name="T56" fmla="*/ 192 w 3672"/>
                    <a:gd name="T57" fmla="*/ 1161 h 1433"/>
                    <a:gd name="T58" fmla="*/ 357 w 3672"/>
                    <a:gd name="T59" fmla="*/ 1166 h 1433"/>
                    <a:gd name="T60" fmla="*/ 385 w 3672"/>
                    <a:gd name="T61" fmla="*/ 1128 h 1433"/>
                    <a:gd name="T62" fmla="*/ 487 w 3672"/>
                    <a:gd name="T63" fmla="*/ 1264 h 1433"/>
                    <a:gd name="T64" fmla="*/ 601 w 3672"/>
                    <a:gd name="T65" fmla="*/ 1319 h 1433"/>
                    <a:gd name="T66" fmla="*/ 627 w 3672"/>
                    <a:gd name="T67" fmla="*/ 1337 h 1433"/>
                    <a:gd name="T68" fmla="*/ 599 w 3672"/>
                    <a:gd name="T69" fmla="*/ 1142 h 1433"/>
                    <a:gd name="T70" fmla="*/ 707 w 3672"/>
                    <a:gd name="T71" fmla="*/ 1162 h 1433"/>
                    <a:gd name="T72" fmla="*/ 732 w 3672"/>
                    <a:gd name="T73" fmla="*/ 1262 h 1433"/>
                    <a:gd name="T74" fmla="*/ 733 w 3672"/>
                    <a:gd name="T75" fmla="*/ 1345 h 1433"/>
                    <a:gd name="T76" fmla="*/ 766 w 3672"/>
                    <a:gd name="T77" fmla="*/ 1361 h 1433"/>
                    <a:gd name="T78" fmla="*/ 895 w 3672"/>
                    <a:gd name="T79" fmla="*/ 1400 h 1433"/>
                    <a:gd name="T80" fmla="*/ 960 w 3672"/>
                    <a:gd name="T81" fmla="*/ 1407 h 1433"/>
                    <a:gd name="T82" fmla="*/ 1044 w 3672"/>
                    <a:gd name="T83" fmla="*/ 1388 h 1433"/>
                    <a:gd name="T84" fmla="*/ 1123 w 3672"/>
                    <a:gd name="T85" fmla="*/ 1391 h 1433"/>
                    <a:gd name="T86" fmla="*/ 1161 w 3672"/>
                    <a:gd name="T87" fmla="*/ 1348 h 1433"/>
                    <a:gd name="T88" fmla="*/ 1423 w 3672"/>
                    <a:gd name="T89" fmla="*/ 1069 h 1433"/>
                    <a:gd name="T90" fmla="*/ 1707 w 3672"/>
                    <a:gd name="T91" fmla="*/ 962 h 1433"/>
                    <a:gd name="T92" fmla="*/ 2100 w 3672"/>
                    <a:gd name="T93" fmla="*/ 1026 h 1433"/>
                    <a:gd name="T94" fmla="*/ 2422 w 3672"/>
                    <a:gd name="T95" fmla="*/ 1093 h 1433"/>
                    <a:gd name="T96" fmla="*/ 2403 w 3672"/>
                    <a:gd name="T97" fmla="*/ 1181 h 1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72" h="1433">
                      <a:moveTo>
                        <a:pt x="2400" y="1232"/>
                      </a:moveTo>
                      <a:cubicBezTo>
                        <a:pt x="2400" y="1232"/>
                        <a:pt x="2429" y="1240"/>
                        <a:pt x="2453" y="1240"/>
                      </a:cubicBezTo>
                      <a:cubicBezTo>
                        <a:pt x="2496" y="1240"/>
                        <a:pt x="2536" y="1145"/>
                        <a:pt x="2567" y="1113"/>
                      </a:cubicBezTo>
                      <a:cubicBezTo>
                        <a:pt x="2579" y="1100"/>
                        <a:pt x="2596" y="1074"/>
                        <a:pt x="2600" y="1054"/>
                      </a:cubicBezTo>
                      <a:cubicBezTo>
                        <a:pt x="2606" y="1030"/>
                        <a:pt x="2597" y="1016"/>
                        <a:pt x="2608" y="994"/>
                      </a:cubicBezTo>
                      <a:cubicBezTo>
                        <a:pt x="2613" y="985"/>
                        <a:pt x="2622" y="967"/>
                        <a:pt x="2622" y="950"/>
                      </a:cubicBezTo>
                      <a:cubicBezTo>
                        <a:pt x="2622" y="928"/>
                        <a:pt x="2589" y="886"/>
                        <a:pt x="2574" y="898"/>
                      </a:cubicBezTo>
                      <a:cubicBezTo>
                        <a:pt x="2529" y="934"/>
                        <a:pt x="2506" y="879"/>
                        <a:pt x="2506" y="875"/>
                      </a:cubicBezTo>
                      <a:cubicBezTo>
                        <a:pt x="2506" y="852"/>
                        <a:pt x="2546" y="828"/>
                        <a:pt x="2562" y="811"/>
                      </a:cubicBezTo>
                      <a:cubicBezTo>
                        <a:pt x="2586" y="786"/>
                        <a:pt x="2617" y="745"/>
                        <a:pt x="2650" y="735"/>
                      </a:cubicBezTo>
                      <a:cubicBezTo>
                        <a:pt x="2678" y="728"/>
                        <a:pt x="2768" y="720"/>
                        <a:pt x="2793" y="720"/>
                      </a:cubicBezTo>
                      <a:cubicBezTo>
                        <a:pt x="2824" y="720"/>
                        <a:pt x="2839" y="735"/>
                        <a:pt x="2858" y="735"/>
                      </a:cubicBezTo>
                      <a:cubicBezTo>
                        <a:pt x="2868" y="735"/>
                        <a:pt x="2875" y="735"/>
                        <a:pt x="2899" y="735"/>
                      </a:cubicBezTo>
                      <a:cubicBezTo>
                        <a:pt x="2912" y="683"/>
                        <a:pt x="2934" y="652"/>
                        <a:pt x="2987" y="652"/>
                      </a:cubicBezTo>
                      <a:cubicBezTo>
                        <a:pt x="3000" y="652"/>
                        <a:pt x="3006" y="648"/>
                        <a:pt x="3032" y="652"/>
                      </a:cubicBezTo>
                      <a:cubicBezTo>
                        <a:pt x="3019" y="662"/>
                        <a:pt x="3014" y="731"/>
                        <a:pt x="3096" y="624"/>
                      </a:cubicBezTo>
                      <a:cubicBezTo>
                        <a:pt x="3105" y="623"/>
                        <a:pt x="3144" y="640"/>
                        <a:pt x="3085" y="680"/>
                      </a:cubicBezTo>
                      <a:cubicBezTo>
                        <a:pt x="3064" y="694"/>
                        <a:pt x="3046" y="687"/>
                        <a:pt x="3032" y="708"/>
                      </a:cubicBezTo>
                      <a:cubicBezTo>
                        <a:pt x="3016" y="732"/>
                        <a:pt x="3002" y="762"/>
                        <a:pt x="2979" y="775"/>
                      </a:cubicBezTo>
                      <a:cubicBezTo>
                        <a:pt x="2960" y="786"/>
                        <a:pt x="2934" y="805"/>
                        <a:pt x="2934" y="839"/>
                      </a:cubicBezTo>
                      <a:cubicBezTo>
                        <a:pt x="2934" y="868"/>
                        <a:pt x="2943" y="964"/>
                        <a:pt x="2964" y="982"/>
                      </a:cubicBezTo>
                      <a:cubicBezTo>
                        <a:pt x="2979" y="958"/>
                        <a:pt x="2990" y="914"/>
                        <a:pt x="3021" y="906"/>
                      </a:cubicBezTo>
                      <a:cubicBezTo>
                        <a:pt x="3017" y="884"/>
                        <a:pt x="3051" y="879"/>
                        <a:pt x="3051" y="863"/>
                      </a:cubicBezTo>
                      <a:cubicBezTo>
                        <a:pt x="3051" y="836"/>
                        <a:pt x="3077" y="829"/>
                        <a:pt x="3077" y="815"/>
                      </a:cubicBezTo>
                      <a:cubicBezTo>
                        <a:pt x="3077" y="805"/>
                        <a:pt x="3070" y="796"/>
                        <a:pt x="3077" y="779"/>
                      </a:cubicBezTo>
                      <a:cubicBezTo>
                        <a:pt x="3139" y="642"/>
                        <a:pt x="3195" y="716"/>
                        <a:pt x="3217" y="716"/>
                      </a:cubicBezTo>
                      <a:cubicBezTo>
                        <a:pt x="3285" y="716"/>
                        <a:pt x="3333" y="625"/>
                        <a:pt x="3392" y="624"/>
                      </a:cubicBezTo>
                      <a:cubicBezTo>
                        <a:pt x="3504" y="622"/>
                        <a:pt x="3414" y="577"/>
                        <a:pt x="3414" y="565"/>
                      </a:cubicBezTo>
                      <a:cubicBezTo>
                        <a:pt x="3414" y="530"/>
                        <a:pt x="3458" y="536"/>
                        <a:pt x="3467" y="517"/>
                      </a:cubicBezTo>
                      <a:cubicBezTo>
                        <a:pt x="3471" y="509"/>
                        <a:pt x="3464" y="489"/>
                        <a:pt x="3479" y="489"/>
                      </a:cubicBezTo>
                      <a:cubicBezTo>
                        <a:pt x="3526" y="489"/>
                        <a:pt x="3566" y="557"/>
                        <a:pt x="3600" y="557"/>
                      </a:cubicBezTo>
                      <a:cubicBezTo>
                        <a:pt x="3615" y="557"/>
                        <a:pt x="3618" y="527"/>
                        <a:pt x="3626" y="517"/>
                      </a:cubicBezTo>
                      <a:cubicBezTo>
                        <a:pt x="3639" y="501"/>
                        <a:pt x="3651" y="503"/>
                        <a:pt x="3672" y="495"/>
                      </a:cubicBezTo>
                      <a:cubicBezTo>
                        <a:pt x="3645" y="457"/>
                        <a:pt x="3556" y="436"/>
                        <a:pt x="3513" y="410"/>
                      </a:cubicBezTo>
                      <a:cubicBezTo>
                        <a:pt x="3453" y="373"/>
                        <a:pt x="3374" y="334"/>
                        <a:pt x="3286" y="334"/>
                      </a:cubicBezTo>
                      <a:cubicBezTo>
                        <a:pt x="3261" y="334"/>
                        <a:pt x="3245" y="339"/>
                        <a:pt x="3248" y="350"/>
                      </a:cubicBezTo>
                      <a:cubicBezTo>
                        <a:pt x="3271" y="427"/>
                        <a:pt x="3213" y="349"/>
                        <a:pt x="3199" y="350"/>
                      </a:cubicBezTo>
                      <a:cubicBezTo>
                        <a:pt x="3024" y="346"/>
                        <a:pt x="3024" y="346"/>
                        <a:pt x="3024" y="346"/>
                      </a:cubicBezTo>
                      <a:cubicBezTo>
                        <a:pt x="3015" y="305"/>
                        <a:pt x="2989" y="290"/>
                        <a:pt x="2937" y="290"/>
                      </a:cubicBezTo>
                      <a:cubicBezTo>
                        <a:pt x="2909" y="290"/>
                        <a:pt x="2867" y="301"/>
                        <a:pt x="2850" y="286"/>
                      </a:cubicBezTo>
                      <a:cubicBezTo>
                        <a:pt x="2835" y="273"/>
                        <a:pt x="2834" y="254"/>
                        <a:pt x="2812" y="247"/>
                      </a:cubicBezTo>
                      <a:cubicBezTo>
                        <a:pt x="2766" y="231"/>
                        <a:pt x="2716" y="219"/>
                        <a:pt x="2657" y="219"/>
                      </a:cubicBezTo>
                      <a:cubicBezTo>
                        <a:pt x="2598" y="219"/>
                        <a:pt x="2590" y="251"/>
                        <a:pt x="2585" y="282"/>
                      </a:cubicBezTo>
                      <a:cubicBezTo>
                        <a:pt x="2529" y="282"/>
                        <a:pt x="2502" y="282"/>
                        <a:pt x="2464" y="282"/>
                      </a:cubicBezTo>
                      <a:cubicBezTo>
                        <a:pt x="2443" y="282"/>
                        <a:pt x="2440" y="264"/>
                        <a:pt x="2415" y="262"/>
                      </a:cubicBezTo>
                      <a:cubicBezTo>
                        <a:pt x="2412" y="274"/>
                        <a:pt x="2408" y="298"/>
                        <a:pt x="2396" y="298"/>
                      </a:cubicBezTo>
                      <a:cubicBezTo>
                        <a:pt x="2364" y="298"/>
                        <a:pt x="2350" y="257"/>
                        <a:pt x="2350" y="235"/>
                      </a:cubicBezTo>
                      <a:cubicBezTo>
                        <a:pt x="2350" y="229"/>
                        <a:pt x="2412" y="189"/>
                        <a:pt x="2256" y="175"/>
                      </a:cubicBezTo>
                      <a:cubicBezTo>
                        <a:pt x="2236" y="173"/>
                        <a:pt x="2225" y="182"/>
                        <a:pt x="2225" y="207"/>
                      </a:cubicBezTo>
                      <a:cubicBezTo>
                        <a:pt x="2142" y="207"/>
                        <a:pt x="2142" y="207"/>
                        <a:pt x="2142" y="207"/>
                      </a:cubicBezTo>
                      <a:cubicBezTo>
                        <a:pt x="2117" y="200"/>
                        <a:pt x="1986" y="184"/>
                        <a:pt x="1969" y="155"/>
                      </a:cubicBezTo>
                      <a:cubicBezTo>
                        <a:pt x="1870" y="240"/>
                        <a:pt x="1892" y="187"/>
                        <a:pt x="1892" y="187"/>
                      </a:cubicBezTo>
                      <a:cubicBezTo>
                        <a:pt x="1916" y="156"/>
                        <a:pt x="2145" y="91"/>
                        <a:pt x="1956" y="44"/>
                      </a:cubicBezTo>
                      <a:cubicBezTo>
                        <a:pt x="1877" y="44"/>
                        <a:pt x="1877" y="44"/>
                        <a:pt x="1877" y="44"/>
                      </a:cubicBezTo>
                      <a:cubicBezTo>
                        <a:pt x="1869" y="22"/>
                        <a:pt x="1853" y="0"/>
                        <a:pt x="1820" y="0"/>
                      </a:cubicBezTo>
                      <a:cubicBezTo>
                        <a:pt x="1781" y="0"/>
                        <a:pt x="1765" y="31"/>
                        <a:pt x="1744" y="48"/>
                      </a:cubicBezTo>
                      <a:cubicBezTo>
                        <a:pt x="1729" y="60"/>
                        <a:pt x="1631" y="101"/>
                        <a:pt x="1640" y="64"/>
                      </a:cubicBezTo>
                      <a:cubicBezTo>
                        <a:pt x="1615" y="72"/>
                        <a:pt x="1508" y="79"/>
                        <a:pt x="1453" y="131"/>
                      </a:cubicBezTo>
                      <a:cubicBezTo>
                        <a:pt x="1441" y="142"/>
                        <a:pt x="1438" y="175"/>
                        <a:pt x="1420" y="175"/>
                      </a:cubicBezTo>
                      <a:cubicBezTo>
                        <a:pt x="1395" y="175"/>
                        <a:pt x="1301" y="165"/>
                        <a:pt x="1301" y="211"/>
                      </a:cubicBezTo>
                      <a:cubicBezTo>
                        <a:pt x="1301" y="220"/>
                        <a:pt x="1310" y="230"/>
                        <a:pt x="1313" y="243"/>
                      </a:cubicBezTo>
                      <a:cubicBezTo>
                        <a:pt x="1296" y="254"/>
                        <a:pt x="1290" y="243"/>
                        <a:pt x="1237" y="243"/>
                      </a:cubicBezTo>
                      <a:cubicBezTo>
                        <a:pt x="1192" y="306"/>
                        <a:pt x="1196" y="233"/>
                        <a:pt x="1186" y="219"/>
                      </a:cubicBezTo>
                      <a:cubicBezTo>
                        <a:pt x="1182" y="244"/>
                        <a:pt x="1166" y="255"/>
                        <a:pt x="1146" y="266"/>
                      </a:cubicBezTo>
                      <a:cubicBezTo>
                        <a:pt x="1152" y="289"/>
                        <a:pt x="1185" y="312"/>
                        <a:pt x="1161" y="338"/>
                      </a:cubicBezTo>
                      <a:cubicBezTo>
                        <a:pt x="1145" y="356"/>
                        <a:pt x="1192" y="415"/>
                        <a:pt x="1167" y="415"/>
                      </a:cubicBezTo>
                      <a:cubicBezTo>
                        <a:pt x="1136" y="415"/>
                        <a:pt x="1127" y="295"/>
                        <a:pt x="1127" y="270"/>
                      </a:cubicBezTo>
                      <a:cubicBezTo>
                        <a:pt x="1127" y="243"/>
                        <a:pt x="1169" y="232"/>
                        <a:pt x="1105" y="219"/>
                      </a:cubicBezTo>
                      <a:cubicBezTo>
                        <a:pt x="1072" y="212"/>
                        <a:pt x="1010" y="268"/>
                        <a:pt x="1010" y="298"/>
                      </a:cubicBezTo>
                      <a:cubicBezTo>
                        <a:pt x="1010" y="335"/>
                        <a:pt x="1026" y="359"/>
                        <a:pt x="1044" y="378"/>
                      </a:cubicBezTo>
                      <a:cubicBezTo>
                        <a:pt x="1086" y="447"/>
                        <a:pt x="985" y="370"/>
                        <a:pt x="948" y="360"/>
                      </a:cubicBezTo>
                      <a:cubicBezTo>
                        <a:pt x="844" y="331"/>
                        <a:pt x="878" y="368"/>
                        <a:pt x="877" y="374"/>
                      </a:cubicBezTo>
                      <a:cubicBezTo>
                        <a:pt x="874" y="435"/>
                        <a:pt x="849" y="386"/>
                        <a:pt x="836" y="386"/>
                      </a:cubicBezTo>
                      <a:cubicBezTo>
                        <a:pt x="812" y="386"/>
                        <a:pt x="764" y="419"/>
                        <a:pt x="730" y="402"/>
                      </a:cubicBezTo>
                      <a:cubicBezTo>
                        <a:pt x="712" y="355"/>
                        <a:pt x="599" y="461"/>
                        <a:pt x="571" y="461"/>
                      </a:cubicBezTo>
                      <a:cubicBezTo>
                        <a:pt x="561" y="461"/>
                        <a:pt x="548" y="454"/>
                        <a:pt x="552" y="445"/>
                      </a:cubicBezTo>
                      <a:cubicBezTo>
                        <a:pt x="563" y="413"/>
                        <a:pt x="546" y="344"/>
                        <a:pt x="514" y="449"/>
                      </a:cubicBezTo>
                      <a:cubicBezTo>
                        <a:pt x="512" y="456"/>
                        <a:pt x="525" y="459"/>
                        <a:pt x="525" y="473"/>
                      </a:cubicBezTo>
                      <a:cubicBezTo>
                        <a:pt x="525" y="501"/>
                        <a:pt x="486" y="482"/>
                        <a:pt x="465" y="489"/>
                      </a:cubicBezTo>
                      <a:cubicBezTo>
                        <a:pt x="443" y="496"/>
                        <a:pt x="454" y="572"/>
                        <a:pt x="366" y="533"/>
                      </a:cubicBezTo>
                      <a:cubicBezTo>
                        <a:pt x="366" y="565"/>
                        <a:pt x="366" y="565"/>
                        <a:pt x="366" y="565"/>
                      </a:cubicBezTo>
                      <a:cubicBezTo>
                        <a:pt x="323" y="561"/>
                        <a:pt x="328" y="512"/>
                        <a:pt x="313" y="489"/>
                      </a:cubicBezTo>
                      <a:cubicBezTo>
                        <a:pt x="346" y="489"/>
                        <a:pt x="363" y="488"/>
                        <a:pt x="395" y="497"/>
                      </a:cubicBezTo>
                      <a:cubicBezTo>
                        <a:pt x="437" y="508"/>
                        <a:pt x="522" y="453"/>
                        <a:pt x="393" y="410"/>
                      </a:cubicBezTo>
                      <a:cubicBezTo>
                        <a:pt x="356" y="397"/>
                        <a:pt x="274" y="354"/>
                        <a:pt x="249" y="354"/>
                      </a:cubicBezTo>
                      <a:cubicBezTo>
                        <a:pt x="246" y="354"/>
                        <a:pt x="246" y="351"/>
                        <a:pt x="228" y="353"/>
                      </a:cubicBezTo>
                      <a:cubicBezTo>
                        <a:pt x="218" y="361"/>
                        <a:pt x="190" y="375"/>
                        <a:pt x="190" y="394"/>
                      </a:cubicBezTo>
                      <a:cubicBezTo>
                        <a:pt x="190" y="409"/>
                        <a:pt x="217" y="408"/>
                        <a:pt x="217" y="425"/>
                      </a:cubicBezTo>
                      <a:cubicBezTo>
                        <a:pt x="217" y="439"/>
                        <a:pt x="203" y="445"/>
                        <a:pt x="203" y="459"/>
                      </a:cubicBezTo>
                      <a:cubicBezTo>
                        <a:pt x="203" y="474"/>
                        <a:pt x="218" y="483"/>
                        <a:pt x="218" y="499"/>
                      </a:cubicBezTo>
                      <a:cubicBezTo>
                        <a:pt x="218" y="508"/>
                        <a:pt x="211" y="513"/>
                        <a:pt x="211" y="522"/>
                      </a:cubicBezTo>
                      <a:cubicBezTo>
                        <a:pt x="211" y="540"/>
                        <a:pt x="234" y="545"/>
                        <a:pt x="234" y="562"/>
                      </a:cubicBezTo>
                      <a:cubicBezTo>
                        <a:pt x="234" y="567"/>
                        <a:pt x="227" y="571"/>
                        <a:pt x="225" y="573"/>
                      </a:cubicBezTo>
                      <a:cubicBezTo>
                        <a:pt x="231" y="585"/>
                        <a:pt x="249" y="588"/>
                        <a:pt x="249" y="606"/>
                      </a:cubicBezTo>
                      <a:cubicBezTo>
                        <a:pt x="249" y="632"/>
                        <a:pt x="196" y="662"/>
                        <a:pt x="181" y="684"/>
                      </a:cubicBezTo>
                      <a:cubicBezTo>
                        <a:pt x="187" y="693"/>
                        <a:pt x="194" y="697"/>
                        <a:pt x="199" y="712"/>
                      </a:cubicBezTo>
                      <a:cubicBezTo>
                        <a:pt x="190" y="718"/>
                        <a:pt x="168" y="729"/>
                        <a:pt x="158" y="729"/>
                      </a:cubicBezTo>
                      <a:cubicBezTo>
                        <a:pt x="145" y="729"/>
                        <a:pt x="137" y="724"/>
                        <a:pt x="120" y="724"/>
                      </a:cubicBezTo>
                      <a:cubicBezTo>
                        <a:pt x="103" y="724"/>
                        <a:pt x="65" y="740"/>
                        <a:pt x="77" y="751"/>
                      </a:cubicBezTo>
                      <a:cubicBezTo>
                        <a:pt x="115" y="789"/>
                        <a:pt x="95" y="803"/>
                        <a:pt x="86" y="803"/>
                      </a:cubicBezTo>
                      <a:cubicBezTo>
                        <a:pt x="71" y="803"/>
                        <a:pt x="68" y="783"/>
                        <a:pt x="56" y="783"/>
                      </a:cubicBezTo>
                      <a:cubicBezTo>
                        <a:pt x="42" y="783"/>
                        <a:pt x="25" y="820"/>
                        <a:pt x="25" y="839"/>
                      </a:cubicBezTo>
                      <a:cubicBezTo>
                        <a:pt x="25" y="870"/>
                        <a:pt x="1" y="866"/>
                        <a:pt x="0" y="893"/>
                      </a:cubicBezTo>
                      <a:cubicBezTo>
                        <a:pt x="10" y="892"/>
                        <a:pt x="19" y="891"/>
                        <a:pt x="27" y="891"/>
                      </a:cubicBezTo>
                      <a:cubicBezTo>
                        <a:pt x="41" y="891"/>
                        <a:pt x="50" y="890"/>
                        <a:pt x="65" y="890"/>
                      </a:cubicBezTo>
                      <a:cubicBezTo>
                        <a:pt x="81" y="890"/>
                        <a:pt x="89" y="920"/>
                        <a:pt x="89" y="937"/>
                      </a:cubicBezTo>
                      <a:cubicBezTo>
                        <a:pt x="89" y="948"/>
                        <a:pt x="78" y="953"/>
                        <a:pt x="78" y="964"/>
                      </a:cubicBezTo>
                      <a:cubicBezTo>
                        <a:pt x="78" y="980"/>
                        <a:pt x="93" y="991"/>
                        <a:pt x="93" y="1006"/>
                      </a:cubicBezTo>
                      <a:cubicBezTo>
                        <a:pt x="93" y="1015"/>
                        <a:pt x="78" y="1018"/>
                        <a:pt x="75" y="1023"/>
                      </a:cubicBezTo>
                      <a:cubicBezTo>
                        <a:pt x="66" y="1038"/>
                        <a:pt x="63" y="1050"/>
                        <a:pt x="63" y="1069"/>
                      </a:cubicBezTo>
                      <a:cubicBezTo>
                        <a:pt x="63" y="1092"/>
                        <a:pt x="78" y="1087"/>
                        <a:pt x="96" y="1087"/>
                      </a:cubicBezTo>
                      <a:cubicBezTo>
                        <a:pt x="120" y="1087"/>
                        <a:pt x="131" y="1077"/>
                        <a:pt x="150" y="1077"/>
                      </a:cubicBezTo>
                      <a:cubicBezTo>
                        <a:pt x="170" y="1077"/>
                        <a:pt x="165" y="1118"/>
                        <a:pt x="184" y="1118"/>
                      </a:cubicBezTo>
                      <a:cubicBezTo>
                        <a:pt x="184" y="1150"/>
                        <a:pt x="184" y="1150"/>
                        <a:pt x="184" y="1150"/>
                      </a:cubicBezTo>
                      <a:cubicBezTo>
                        <a:pt x="184" y="1153"/>
                        <a:pt x="187" y="1154"/>
                        <a:pt x="188" y="1156"/>
                      </a:cubicBezTo>
                      <a:cubicBezTo>
                        <a:pt x="192" y="1161"/>
                        <a:pt x="192" y="1161"/>
                        <a:pt x="192" y="1161"/>
                      </a:cubicBezTo>
                      <a:cubicBezTo>
                        <a:pt x="196" y="1161"/>
                        <a:pt x="205" y="1157"/>
                        <a:pt x="210" y="1156"/>
                      </a:cubicBezTo>
                      <a:cubicBezTo>
                        <a:pt x="227" y="1151"/>
                        <a:pt x="228" y="1131"/>
                        <a:pt x="245" y="1131"/>
                      </a:cubicBezTo>
                      <a:cubicBezTo>
                        <a:pt x="259" y="1131"/>
                        <a:pt x="293" y="1190"/>
                        <a:pt x="304" y="1190"/>
                      </a:cubicBezTo>
                      <a:cubicBezTo>
                        <a:pt x="315" y="1190"/>
                        <a:pt x="351" y="1173"/>
                        <a:pt x="357" y="1166"/>
                      </a:cubicBezTo>
                      <a:cubicBezTo>
                        <a:pt x="355" y="1166"/>
                        <a:pt x="336" y="1162"/>
                        <a:pt x="336" y="1162"/>
                      </a:cubicBezTo>
                      <a:cubicBezTo>
                        <a:pt x="333" y="1162"/>
                        <a:pt x="323" y="1160"/>
                        <a:pt x="323" y="1150"/>
                      </a:cubicBezTo>
                      <a:cubicBezTo>
                        <a:pt x="323" y="1144"/>
                        <a:pt x="378" y="1123"/>
                        <a:pt x="399" y="1115"/>
                      </a:cubicBezTo>
                      <a:cubicBezTo>
                        <a:pt x="399" y="1115"/>
                        <a:pt x="389" y="1127"/>
                        <a:pt x="385" y="1128"/>
                      </a:cubicBezTo>
                      <a:cubicBezTo>
                        <a:pt x="387" y="1133"/>
                        <a:pt x="406" y="1155"/>
                        <a:pt x="362" y="1166"/>
                      </a:cubicBezTo>
                      <a:cubicBezTo>
                        <a:pt x="381" y="1213"/>
                        <a:pt x="468" y="1205"/>
                        <a:pt x="468" y="1268"/>
                      </a:cubicBezTo>
                      <a:cubicBezTo>
                        <a:pt x="471" y="1268"/>
                        <a:pt x="471" y="1268"/>
                        <a:pt x="471" y="1268"/>
                      </a:cubicBezTo>
                      <a:cubicBezTo>
                        <a:pt x="476" y="1266"/>
                        <a:pt x="481" y="1264"/>
                        <a:pt x="487" y="1264"/>
                      </a:cubicBezTo>
                      <a:cubicBezTo>
                        <a:pt x="511" y="1264"/>
                        <a:pt x="510" y="1279"/>
                        <a:pt x="518" y="1296"/>
                      </a:cubicBezTo>
                      <a:cubicBezTo>
                        <a:pt x="519" y="1299"/>
                        <a:pt x="534" y="1309"/>
                        <a:pt x="536" y="1309"/>
                      </a:cubicBezTo>
                      <a:cubicBezTo>
                        <a:pt x="549" y="1313"/>
                        <a:pt x="552" y="1337"/>
                        <a:pt x="574" y="1337"/>
                      </a:cubicBezTo>
                      <a:cubicBezTo>
                        <a:pt x="590" y="1337"/>
                        <a:pt x="590" y="1323"/>
                        <a:pt x="601" y="1319"/>
                      </a:cubicBezTo>
                      <a:cubicBezTo>
                        <a:pt x="607" y="1317"/>
                        <a:pt x="606" y="1317"/>
                        <a:pt x="611" y="1317"/>
                      </a:cubicBezTo>
                      <a:cubicBezTo>
                        <a:pt x="614" y="1321"/>
                        <a:pt x="614" y="1328"/>
                        <a:pt x="617" y="1331"/>
                      </a:cubicBezTo>
                      <a:cubicBezTo>
                        <a:pt x="616" y="1333"/>
                        <a:pt x="617" y="1334"/>
                        <a:pt x="617" y="1336"/>
                      </a:cubicBezTo>
                      <a:cubicBezTo>
                        <a:pt x="627" y="1337"/>
                        <a:pt x="627" y="1337"/>
                        <a:pt x="627" y="1337"/>
                      </a:cubicBezTo>
                      <a:cubicBezTo>
                        <a:pt x="636" y="1325"/>
                        <a:pt x="636" y="1305"/>
                        <a:pt x="649" y="1299"/>
                      </a:cubicBezTo>
                      <a:cubicBezTo>
                        <a:pt x="628" y="1287"/>
                        <a:pt x="597" y="1240"/>
                        <a:pt x="597" y="1212"/>
                      </a:cubicBezTo>
                      <a:cubicBezTo>
                        <a:pt x="597" y="1205"/>
                        <a:pt x="580" y="1193"/>
                        <a:pt x="580" y="1181"/>
                      </a:cubicBezTo>
                      <a:cubicBezTo>
                        <a:pt x="580" y="1177"/>
                        <a:pt x="595" y="1147"/>
                        <a:pt x="599" y="1142"/>
                      </a:cubicBezTo>
                      <a:cubicBezTo>
                        <a:pt x="602" y="1145"/>
                        <a:pt x="625" y="1131"/>
                        <a:pt x="627" y="1131"/>
                      </a:cubicBezTo>
                      <a:cubicBezTo>
                        <a:pt x="647" y="1123"/>
                        <a:pt x="659" y="1117"/>
                        <a:pt x="684" y="1117"/>
                      </a:cubicBezTo>
                      <a:cubicBezTo>
                        <a:pt x="725" y="1117"/>
                        <a:pt x="732" y="1138"/>
                        <a:pt x="747" y="1162"/>
                      </a:cubicBezTo>
                      <a:cubicBezTo>
                        <a:pt x="736" y="1171"/>
                        <a:pt x="721" y="1162"/>
                        <a:pt x="707" y="1162"/>
                      </a:cubicBezTo>
                      <a:cubicBezTo>
                        <a:pt x="686" y="1162"/>
                        <a:pt x="656" y="1183"/>
                        <a:pt x="654" y="1182"/>
                      </a:cubicBezTo>
                      <a:cubicBezTo>
                        <a:pt x="655" y="1198"/>
                        <a:pt x="667" y="1197"/>
                        <a:pt x="671" y="1206"/>
                      </a:cubicBezTo>
                      <a:cubicBezTo>
                        <a:pt x="686" y="1232"/>
                        <a:pt x="706" y="1243"/>
                        <a:pt x="706" y="1274"/>
                      </a:cubicBezTo>
                      <a:cubicBezTo>
                        <a:pt x="712" y="1271"/>
                        <a:pt x="727" y="1263"/>
                        <a:pt x="732" y="1262"/>
                      </a:cubicBezTo>
                      <a:cubicBezTo>
                        <a:pt x="733" y="1274"/>
                        <a:pt x="745" y="1280"/>
                        <a:pt x="745" y="1292"/>
                      </a:cubicBezTo>
                      <a:cubicBezTo>
                        <a:pt x="722" y="1292"/>
                        <a:pt x="722" y="1292"/>
                        <a:pt x="722" y="1292"/>
                      </a:cubicBezTo>
                      <a:cubicBezTo>
                        <a:pt x="715" y="1292"/>
                        <a:pt x="708" y="1300"/>
                        <a:pt x="707" y="1312"/>
                      </a:cubicBezTo>
                      <a:cubicBezTo>
                        <a:pt x="723" y="1314"/>
                        <a:pt x="733" y="1330"/>
                        <a:pt x="733" y="1345"/>
                      </a:cubicBezTo>
                      <a:cubicBezTo>
                        <a:pt x="733" y="1354"/>
                        <a:pt x="728" y="1356"/>
                        <a:pt x="728" y="1364"/>
                      </a:cubicBezTo>
                      <a:cubicBezTo>
                        <a:pt x="728" y="1371"/>
                        <a:pt x="735" y="1379"/>
                        <a:pt x="736" y="1380"/>
                      </a:cubicBezTo>
                      <a:cubicBezTo>
                        <a:pt x="736" y="1373"/>
                        <a:pt x="745" y="1373"/>
                        <a:pt x="752" y="1371"/>
                      </a:cubicBezTo>
                      <a:cubicBezTo>
                        <a:pt x="761" y="1367"/>
                        <a:pt x="758" y="1364"/>
                        <a:pt x="766" y="1361"/>
                      </a:cubicBezTo>
                      <a:cubicBezTo>
                        <a:pt x="780" y="1356"/>
                        <a:pt x="789" y="1359"/>
                        <a:pt x="800" y="1350"/>
                      </a:cubicBezTo>
                      <a:cubicBezTo>
                        <a:pt x="817" y="1360"/>
                        <a:pt x="827" y="1361"/>
                        <a:pt x="842" y="1367"/>
                      </a:cubicBezTo>
                      <a:cubicBezTo>
                        <a:pt x="861" y="1373"/>
                        <a:pt x="867" y="1391"/>
                        <a:pt x="889" y="1391"/>
                      </a:cubicBezTo>
                      <a:cubicBezTo>
                        <a:pt x="889" y="1395"/>
                        <a:pt x="894" y="1397"/>
                        <a:pt x="895" y="1400"/>
                      </a:cubicBezTo>
                      <a:cubicBezTo>
                        <a:pt x="897" y="1408"/>
                        <a:pt x="895" y="1418"/>
                        <a:pt x="899" y="1429"/>
                      </a:cubicBezTo>
                      <a:cubicBezTo>
                        <a:pt x="907" y="1419"/>
                        <a:pt x="914" y="1433"/>
                        <a:pt x="921" y="1433"/>
                      </a:cubicBezTo>
                      <a:cubicBezTo>
                        <a:pt x="930" y="1433"/>
                        <a:pt x="934" y="1425"/>
                        <a:pt x="939" y="1420"/>
                      </a:cubicBezTo>
                      <a:cubicBezTo>
                        <a:pt x="945" y="1414"/>
                        <a:pt x="954" y="1414"/>
                        <a:pt x="960" y="1407"/>
                      </a:cubicBezTo>
                      <a:cubicBezTo>
                        <a:pt x="973" y="1394"/>
                        <a:pt x="974" y="1373"/>
                        <a:pt x="993" y="1373"/>
                      </a:cubicBezTo>
                      <a:cubicBezTo>
                        <a:pt x="1001" y="1373"/>
                        <a:pt x="998" y="1376"/>
                        <a:pt x="1005" y="1376"/>
                      </a:cubicBezTo>
                      <a:cubicBezTo>
                        <a:pt x="1007" y="1386"/>
                        <a:pt x="1025" y="1379"/>
                        <a:pt x="1030" y="1379"/>
                      </a:cubicBezTo>
                      <a:cubicBezTo>
                        <a:pt x="1036" y="1379"/>
                        <a:pt x="1038" y="1388"/>
                        <a:pt x="1044" y="1388"/>
                      </a:cubicBezTo>
                      <a:cubicBezTo>
                        <a:pt x="1058" y="1388"/>
                        <a:pt x="1070" y="1379"/>
                        <a:pt x="1076" y="1368"/>
                      </a:cubicBezTo>
                      <a:cubicBezTo>
                        <a:pt x="1078" y="1369"/>
                        <a:pt x="1080" y="1368"/>
                        <a:pt x="1081" y="1368"/>
                      </a:cubicBezTo>
                      <a:cubicBezTo>
                        <a:pt x="1088" y="1368"/>
                        <a:pt x="1091" y="1349"/>
                        <a:pt x="1107" y="1349"/>
                      </a:cubicBezTo>
                      <a:cubicBezTo>
                        <a:pt x="1122" y="1349"/>
                        <a:pt x="1105" y="1391"/>
                        <a:pt x="1123" y="1391"/>
                      </a:cubicBezTo>
                      <a:cubicBezTo>
                        <a:pt x="1140" y="1391"/>
                        <a:pt x="1146" y="1377"/>
                        <a:pt x="1161" y="1377"/>
                      </a:cubicBezTo>
                      <a:cubicBezTo>
                        <a:pt x="1171" y="1377"/>
                        <a:pt x="1177" y="1377"/>
                        <a:pt x="1187" y="1379"/>
                      </a:cubicBezTo>
                      <a:cubicBezTo>
                        <a:pt x="1188" y="1375"/>
                        <a:pt x="1188" y="1375"/>
                        <a:pt x="1188" y="1375"/>
                      </a:cubicBezTo>
                      <a:cubicBezTo>
                        <a:pt x="1185" y="1356"/>
                        <a:pt x="1180" y="1352"/>
                        <a:pt x="1161" y="1348"/>
                      </a:cubicBezTo>
                      <a:cubicBezTo>
                        <a:pt x="1164" y="1332"/>
                        <a:pt x="1179" y="1296"/>
                        <a:pt x="1192" y="1296"/>
                      </a:cubicBezTo>
                      <a:cubicBezTo>
                        <a:pt x="1261" y="1296"/>
                        <a:pt x="1309" y="1258"/>
                        <a:pt x="1309" y="1169"/>
                      </a:cubicBezTo>
                      <a:cubicBezTo>
                        <a:pt x="1348" y="1163"/>
                        <a:pt x="1350" y="1114"/>
                        <a:pt x="1373" y="1117"/>
                      </a:cubicBezTo>
                      <a:cubicBezTo>
                        <a:pt x="1434" y="1125"/>
                        <a:pt x="1410" y="1080"/>
                        <a:pt x="1423" y="1069"/>
                      </a:cubicBezTo>
                      <a:cubicBezTo>
                        <a:pt x="1453" y="1042"/>
                        <a:pt x="1499" y="1041"/>
                        <a:pt x="1536" y="1018"/>
                      </a:cubicBezTo>
                      <a:cubicBezTo>
                        <a:pt x="1542" y="1015"/>
                        <a:pt x="1554" y="998"/>
                        <a:pt x="1566" y="998"/>
                      </a:cubicBezTo>
                      <a:cubicBezTo>
                        <a:pt x="1586" y="998"/>
                        <a:pt x="1618" y="1022"/>
                        <a:pt x="1650" y="1022"/>
                      </a:cubicBezTo>
                      <a:cubicBezTo>
                        <a:pt x="1691" y="1022"/>
                        <a:pt x="1683" y="962"/>
                        <a:pt x="1707" y="962"/>
                      </a:cubicBezTo>
                      <a:cubicBezTo>
                        <a:pt x="1720" y="962"/>
                        <a:pt x="1767" y="970"/>
                        <a:pt x="1771" y="982"/>
                      </a:cubicBezTo>
                      <a:cubicBezTo>
                        <a:pt x="1789" y="1033"/>
                        <a:pt x="1820" y="1006"/>
                        <a:pt x="1839" y="1006"/>
                      </a:cubicBezTo>
                      <a:cubicBezTo>
                        <a:pt x="1886" y="1006"/>
                        <a:pt x="1900" y="1046"/>
                        <a:pt x="1949" y="1046"/>
                      </a:cubicBezTo>
                      <a:cubicBezTo>
                        <a:pt x="1991" y="1046"/>
                        <a:pt x="2046" y="1004"/>
                        <a:pt x="2100" y="1026"/>
                      </a:cubicBezTo>
                      <a:cubicBezTo>
                        <a:pt x="2173" y="1055"/>
                        <a:pt x="2138" y="922"/>
                        <a:pt x="2233" y="922"/>
                      </a:cubicBezTo>
                      <a:cubicBezTo>
                        <a:pt x="2300" y="922"/>
                        <a:pt x="2298" y="979"/>
                        <a:pt x="2324" y="1022"/>
                      </a:cubicBezTo>
                      <a:cubicBezTo>
                        <a:pt x="2334" y="1038"/>
                        <a:pt x="2368" y="1040"/>
                        <a:pt x="2381" y="1054"/>
                      </a:cubicBezTo>
                      <a:cubicBezTo>
                        <a:pt x="2390" y="1064"/>
                        <a:pt x="2400" y="1093"/>
                        <a:pt x="2422" y="1093"/>
                      </a:cubicBezTo>
                      <a:cubicBezTo>
                        <a:pt x="2447" y="1093"/>
                        <a:pt x="2452" y="1069"/>
                        <a:pt x="2483" y="1069"/>
                      </a:cubicBezTo>
                      <a:cubicBezTo>
                        <a:pt x="2483" y="1089"/>
                        <a:pt x="2483" y="1089"/>
                        <a:pt x="2483" y="1089"/>
                      </a:cubicBezTo>
                      <a:cubicBezTo>
                        <a:pt x="2466" y="1107"/>
                        <a:pt x="2460" y="1149"/>
                        <a:pt x="2441" y="1161"/>
                      </a:cubicBezTo>
                      <a:cubicBezTo>
                        <a:pt x="2424" y="1171"/>
                        <a:pt x="2393" y="1174"/>
                        <a:pt x="2403" y="1181"/>
                      </a:cubicBezTo>
                      <a:cubicBezTo>
                        <a:pt x="2429" y="1198"/>
                        <a:pt x="2400" y="1232"/>
                        <a:pt x="2400" y="1232"/>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18" name="Freeform 77">
                  <a:extLst>
                    <a:ext uri="{FF2B5EF4-FFF2-40B4-BE49-F238E27FC236}">
                      <a16:creationId xmlns:a16="http://schemas.microsoft.com/office/drawing/2014/main" id="{8A90A832-4D1B-4A85-97DA-C97F0A3FAE25}"/>
                    </a:ext>
                  </a:extLst>
                </p:cNvPr>
                <p:cNvSpPr>
                  <a:spLocks/>
                </p:cNvSpPr>
                <p:nvPr/>
              </p:nvSpPr>
              <p:spPr bwMode="auto">
                <a:xfrm>
                  <a:off x="7631796" y="2679429"/>
                  <a:ext cx="1512074" cy="1002428"/>
                </a:xfrm>
                <a:custGeom>
                  <a:avLst/>
                  <a:gdLst>
                    <a:gd name="T0" fmla="*/ 1006 w 1322"/>
                    <a:gd name="T1" fmla="*/ 554 h 876"/>
                    <a:gd name="T2" fmla="*/ 985 w 1322"/>
                    <a:gd name="T3" fmla="*/ 519 h 876"/>
                    <a:gd name="T4" fmla="*/ 1055 w 1322"/>
                    <a:gd name="T5" fmla="*/ 461 h 876"/>
                    <a:gd name="T6" fmla="*/ 1011 w 1322"/>
                    <a:gd name="T7" fmla="*/ 445 h 876"/>
                    <a:gd name="T8" fmla="*/ 980 w 1322"/>
                    <a:gd name="T9" fmla="*/ 461 h 876"/>
                    <a:gd name="T10" fmla="*/ 949 w 1322"/>
                    <a:gd name="T11" fmla="*/ 426 h 876"/>
                    <a:gd name="T12" fmla="*/ 1014 w 1322"/>
                    <a:gd name="T13" fmla="*/ 377 h 876"/>
                    <a:gd name="T14" fmla="*/ 1041 w 1322"/>
                    <a:gd name="T15" fmla="*/ 382 h 876"/>
                    <a:gd name="T16" fmla="*/ 1089 w 1322"/>
                    <a:gd name="T17" fmla="*/ 391 h 876"/>
                    <a:gd name="T18" fmla="*/ 1114 w 1322"/>
                    <a:gd name="T19" fmla="*/ 417 h 876"/>
                    <a:gd name="T20" fmla="*/ 1113 w 1322"/>
                    <a:gd name="T21" fmla="*/ 447 h 876"/>
                    <a:gd name="T22" fmla="*/ 1144 w 1322"/>
                    <a:gd name="T23" fmla="*/ 459 h 876"/>
                    <a:gd name="T24" fmla="*/ 1132 w 1322"/>
                    <a:gd name="T25" fmla="*/ 477 h 876"/>
                    <a:gd name="T26" fmla="*/ 1143 w 1322"/>
                    <a:gd name="T27" fmla="*/ 496 h 876"/>
                    <a:gd name="T28" fmla="*/ 1140 w 1322"/>
                    <a:gd name="T29" fmla="*/ 523 h 876"/>
                    <a:gd name="T30" fmla="*/ 1147 w 1322"/>
                    <a:gd name="T31" fmla="*/ 533 h 876"/>
                    <a:gd name="T32" fmla="*/ 1186 w 1322"/>
                    <a:gd name="T33" fmla="*/ 516 h 876"/>
                    <a:gd name="T34" fmla="*/ 1173 w 1322"/>
                    <a:gd name="T35" fmla="*/ 419 h 876"/>
                    <a:gd name="T36" fmla="*/ 1182 w 1322"/>
                    <a:gd name="T37" fmla="*/ 380 h 876"/>
                    <a:gd name="T38" fmla="*/ 1239 w 1322"/>
                    <a:gd name="T39" fmla="*/ 310 h 876"/>
                    <a:gd name="T40" fmla="*/ 1280 w 1322"/>
                    <a:gd name="T41" fmla="*/ 239 h 876"/>
                    <a:gd name="T42" fmla="*/ 1322 w 1322"/>
                    <a:gd name="T43" fmla="*/ 147 h 876"/>
                    <a:gd name="T44" fmla="*/ 1220 w 1322"/>
                    <a:gd name="T45" fmla="*/ 132 h 876"/>
                    <a:gd name="T46" fmla="*/ 1072 w 1322"/>
                    <a:gd name="T47" fmla="*/ 0 h 876"/>
                    <a:gd name="T48" fmla="*/ 788 w 1322"/>
                    <a:gd name="T49" fmla="*/ 124 h 876"/>
                    <a:gd name="T50" fmla="*/ 610 w 1322"/>
                    <a:gd name="T51" fmla="*/ 60 h 876"/>
                    <a:gd name="T52" fmla="*/ 489 w 1322"/>
                    <a:gd name="T53" fmla="*/ 100 h 876"/>
                    <a:gd name="T54" fmla="*/ 375 w 1322"/>
                    <a:gd name="T55" fmla="*/ 96 h 876"/>
                    <a:gd name="T56" fmla="*/ 212 w 1322"/>
                    <a:gd name="T57" fmla="*/ 195 h 876"/>
                    <a:gd name="T58" fmla="*/ 31 w 1322"/>
                    <a:gd name="T59" fmla="*/ 374 h 876"/>
                    <a:gd name="T60" fmla="*/ 27 w 1322"/>
                    <a:gd name="T61" fmla="*/ 453 h 876"/>
                    <a:gd name="T62" fmla="*/ 44 w 1322"/>
                    <a:gd name="T63" fmla="*/ 471 h 876"/>
                    <a:gd name="T64" fmla="*/ 87 w 1322"/>
                    <a:gd name="T65" fmla="*/ 505 h 876"/>
                    <a:gd name="T66" fmla="*/ 143 w 1322"/>
                    <a:gd name="T67" fmla="*/ 513 h 876"/>
                    <a:gd name="T68" fmla="*/ 126 w 1322"/>
                    <a:gd name="T69" fmla="*/ 572 h 876"/>
                    <a:gd name="T70" fmla="*/ 109 w 1322"/>
                    <a:gd name="T71" fmla="*/ 588 h 876"/>
                    <a:gd name="T72" fmla="*/ 125 w 1322"/>
                    <a:gd name="T73" fmla="*/ 618 h 876"/>
                    <a:gd name="T74" fmla="*/ 190 w 1322"/>
                    <a:gd name="T75" fmla="*/ 645 h 876"/>
                    <a:gd name="T76" fmla="*/ 227 w 1322"/>
                    <a:gd name="T77" fmla="*/ 672 h 876"/>
                    <a:gd name="T78" fmla="*/ 275 w 1322"/>
                    <a:gd name="T79" fmla="*/ 694 h 876"/>
                    <a:gd name="T80" fmla="*/ 321 w 1322"/>
                    <a:gd name="T81" fmla="*/ 690 h 876"/>
                    <a:gd name="T82" fmla="*/ 361 w 1322"/>
                    <a:gd name="T83" fmla="*/ 687 h 876"/>
                    <a:gd name="T84" fmla="*/ 439 w 1322"/>
                    <a:gd name="T85" fmla="*/ 671 h 876"/>
                    <a:gd name="T86" fmla="*/ 473 w 1322"/>
                    <a:gd name="T87" fmla="*/ 661 h 876"/>
                    <a:gd name="T88" fmla="*/ 484 w 1322"/>
                    <a:gd name="T89" fmla="*/ 654 h 876"/>
                    <a:gd name="T90" fmla="*/ 543 w 1322"/>
                    <a:gd name="T91" fmla="*/ 721 h 876"/>
                    <a:gd name="T92" fmla="*/ 526 w 1322"/>
                    <a:gd name="T93" fmla="*/ 791 h 876"/>
                    <a:gd name="T94" fmla="*/ 558 w 1322"/>
                    <a:gd name="T95" fmla="*/ 811 h 876"/>
                    <a:gd name="T96" fmla="*/ 594 w 1322"/>
                    <a:gd name="T97" fmla="*/ 843 h 876"/>
                    <a:gd name="T98" fmla="*/ 603 w 1322"/>
                    <a:gd name="T99" fmla="*/ 852 h 876"/>
                    <a:gd name="T100" fmla="*/ 607 w 1322"/>
                    <a:gd name="T101" fmla="*/ 824 h 876"/>
                    <a:gd name="T102" fmla="*/ 652 w 1322"/>
                    <a:gd name="T103" fmla="*/ 819 h 876"/>
                    <a:gd name="T104" fmla="*/ 714 w 1322"/>
                    <a:gd name="T105" fmla="*/ 817 h 876"/>
                    <a:gd name="T106" fmla="*/ 741 w 1322"/>
                    <a:gd name="T107" fmla="*/ 848 h 876"/>
                    <a:gd name="T108" fmla="*/ 781 w 1322"/>
                    <a:gd name="T109" fmla="*/ 876 h 876"/>
                    <a:gd name="T110" fmla="*/ 817 w 1322"/>
                    <a:gd name="T111" fmla="*/ 849 h 876"/>
                    <a:gd name="T112" fmla="*/ 864 w 1322"/>
                    <a:gd name="T113" fmla="*/ 820 h 876"/>
                    <a:gd name="T114" fmla="*/ 948 w 1322"/>
                    <a:gd name="T115" fmla="*/ 791 h 876"/>
                    <a:gd name="T116" fmla="*/ 989 w 1322"/>
                    <a:gd name="T117" fmla="*/ 732 h 876"/>
                    <a:gd name="T118" fmla="*/ 1037 w 1322"/>
                    <a:gd name="T119" fmla="*/ 640 h 876"/>
                    <a:gd name="T120" fmla="*/ 1007 w 1322"/>
                    <a:gd name="T121" fmla="*/ 55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2" h="876">
                      <a:moveTo>
                        <a:pt x="1008" y="554"/>
                      </a:moveTo>
                      <a:cubicBezTo>
                        <a:pt x="1006" y="554"/>
                        <a:pt x="1006" y="554"/>
                        <a:pt x="1006" y="554"/>
                      </a:cubicBezTo>
                      <a:cubicBezTo>
                        <a:pt x="1006" y="554"/>
                        <a:pt x="1005" y="541"/>
                        <a:pt x="1005" y="539"/>
                      </a:cubicBezTo>
                      <a:cubicBezTo>
                        <a:pt x="999" y="538"/>
                        <a:pt x="985" y="530"/>
                        <a:pt x="985" y="519"/>
                      </a:cubicBezTo>
                      <a:cubicBezTo>
                        <a:pt x="985" y="509"/>
                        <a:pt x="998" y="508"/>
                        <a:pt x="1001" y="499"/>
                      </a:cubicBezTo>
                      <a:cubicBezTo>
                        <a:pt x="1008" y="477"/>
                        <a:pt x="1040" y="477"/>
                        <a:pt x="1055" y="461"/>
                      </a:cubicBezTo>
                      <a:cubicBezTo>
                        <a:pt x="1049" y="453"/>
                        <a:pt x="1038" y="461"/>
                        <a:pt x="1027" y="454"/>
                      </a:cubicBezTo>
                      <a:cubicBezTo>
                        <a:pt x="1022" y="451"/>
                        <a:pt x="1019" y="445"/>
                        <a:pt x="1011" y="445"/>
                      </a:cubicBezTo>
                      <a:cubicBezTo>
                        <a:pt x="1004" y="445"/>
                        <a:pt x="1004" y="462"/>
                        <a:pt x="1000" y="462"/>
                      </a:cubicBezTo>
                      <a:cubicBezTo>
                        <a:pt x="994" y="462"/>
                        <a:pt x="986" y="465"/>
                        <a:pt x="980" y="461"/>
                      </a:cubicBezTo>
                      <a:cubicBezTo>
                        <a:pt x="971" y="454"/>
                        <a:pt x="974" y="446"/>
                        <a:pt x="965" y="439"/>
                      </a:cubicBezTo>
                      <a:cubicBezTo>
                        <a:pt x="962" y="437"/>
                        <a:pt x="949" y="434"/>
                        <a:pt x="949" y="426"/>
                      </a:cubicBezTo>
                      <a:cubicBezTo>
                        <a:pt x="949" y="409"/>
                        <a:pt x="971" y="414"/>
                        <a:pt x="982" y="407"/>
                      </a:cubicBezTo>
                      <a:cubicBezTo>
                        <a:pt x="991" y="399"/>
                        <a:pt x="1008" y="387"/>
                        <a:pt x="1014" y="377"/>
                      </a:cubicBezTo>
                      <a:cubicBezTo>
                        <a:pt x="1016" y="375"/>
                        <a:pt x="1019" y="367"/>
                        <a:pt x="1027" y="367"/>
                      </a:cubicBezTo>
                      <a:cubicBezTo>
                        <a:pt x="1033" y="367"/>
                        <a:pt x="1041" y="377"/>
                        <a:pt x="1041" y="382"/>
                      </a:cubicBezTo>
                      <a:cubicBezTo>
                        <a:pt x="1041" y="395"/>
                        <a:pt x="1027" y="400"/>
                        <a:pt x="1027" y="414"/>
                      </a:cubicBezTo>
                      <a:cubicBezTo>
                        <a:pt x="1048" y="414"/>
                        <a:pt x="1065" y="391"/>
                        <a:pt x="1089" y="391"/>
                      </a:cubicBezTo>
                      <a:cubicBezTo>
                        <a:pt x="1098" y="391"/>
                        <a:pt x="1102" y="399"/>
                        <a:pt x="1114" y="399"/>
                      </a:cubicBezTo>
                      <a:cubicBezTo>
                        <a:pt x="1110" y="407"/>
                        <a:pt x="1114" y="407"/>
                        <a:pt x="1114" y="417"/>
                      </a:cubicBezTo>
                      <a:cubicBezTo>
                        <a:pt x="1114" y="425"/>
                        <a:pt x="1105" y="424"/>
                        <a:pt x="1105" y="434"/>
                      </a:cubicBezTo>
                      <a:cubicBezTo>
                        <a:pt x="1105" y="438"/>
                        <a:pt x="1108" y="447"/>
                        <a:pt x="1113" y="447"/>
                      </a:cubicBezTo>
                      <a:cubicBezTo>
                        <a:pt x="1115" y="447"/>
                        <a:pt x="1118" y="443"/>
                        <a:pt x="1123" y="443"/>
                      </a:cubicBezTo>
                      <a:cubicBezTo>
                        <a:pt x="1133" y="443"/>
                        <a:pt x="1144" y="449"/>
                        <a:pt x="1144" y="459"/>
                      </a:cubicBezTo>
                      <a:cubicBezTo>
                        <a:pt x="1144" y="465"/>
                        <a:pt x="1138" y="469"/>
                        <a:pt x="1132" y="469"/>
                      </a:cubicBezTo>
                      <a:cubicBezTo>
                        <a:pt x="1132" y="477"/>
                        <a:pt x="1132" y="477"/>
                        <a:pt x="1132" y="477"/>
                      </a:cubicBezTo>
                      <a:cubicBezTo>
                        <a:pt x="1133" y="479"/>
                        <a:pt x="1135" y="482"/>
                        <a:pt x="1139" y="483"/>
                      </a:cubicBezTo>
                      <a:cubicBezTo>
                        <a:pt x="1139" y="488"/>
                        <a:pt x="1143" y="492"/>
                        <a:pt x="1143" y="496"/>
                      </a:cubicBezTo>
                      <a:cubicBezTo>
                        <a:pt x="1143" y="499"/>
                        <a:pt x="1136" y="509"/>
                        <a:pt x="1136" y="515"/>
                      </a:cubicBezTo>
                      <a:cubicBezTo>
                        <a:pt x="1136" y="518"/>
                        <a:pt x="1136" y="522"/>
                        <a:pt x="1140" y="523"/>
                      </a:cubicBezTo>
                      <a:cubicBezTo>
                        <a:pt x="1139" y="527"/>
                        <a:pt x="1136" y="529"/>
                        <a:pt x="1136" y="533"/>
                      </a:cubicBezTo>
                      <a:cubicBezTo>
                        <a:pt x="1147" y="533"/>
                        <a:pt x="1147" y="533"/>
                        <a:pt x="1147" y="533"/>
                      </a:cubicBezTo>
                      <a:cubicBezTo>
                        <a:pt x="1152" y="528"/>
                        <a:pt x="1153" y="528"/>
                        <a:pt x="1162" y="526"/>
                      </a:cubicBezTo>
                      <a:cubicBezTo>
                        <a:pt x="1162" y="519"/>
                        <a:pt x="1181" y="518"/>
                        <a:pt x="1186" y="516"/>
                      </a:cubicBezTo>
                      <a:cubicBezTo>
                        <a:pt x="1196" y="513"/>
                        <a:pt x="1201" y="504"/>
                        <a:pt x="1201" y="486"/>
                      </a:cubicBezTo>
                      <a:cubicBezTo>
                        <a:pt x="1201" y="455"/>
                        <a:pt x="1189" y="437"/>
                        <a:pt x="1173" y="419"/>
                      </a:cubicBezTo>
                      <a:cubicBezTo>
                        <a:pt x="1166" y="412"/>
                        <a:pt x="1158" y="405"/>
                        <a:pt x="1160" y="391"/>
                      </a:cubicBezTo>
                      <a:cubicBezTo>
                        <a:pt x="1169" y="391"/>
                        <a:pt x="1176" y="386"/>
                        <a:pt x="1182" y="380"/>
                      </a:cubicBezTo>
                      <a:cubicBezTo>
                        <a:pt x="1188" y="374"/>
                        <a:pt x="1201" y="366"/>
                        <a:pt x="1204" y="360"/>
                      </a:cubicBezTo>
                      <a:cubicBezTo>
                        <a:pt x="1214" y="338"/>
                        <a:pt x="1220" y="325"/>
                        <a:pt x="1239" y="310"/>
                      </a:cubicBezTo>
                      <a:cubicBezTo>
                        <a:pt x="1239" y="310"/>
                        <a:pt x="1268" y="276"/>
                        <a:pt x="1242" y="259"/>
                      </a:cubicBezTo>
                      <a:cubicBezTo>
                        <a:pt x="1232" y="252"/>
                        <a:pt x="1263" y="249"/>
                        <a:pt x="1280" y="239"/>
                      </a:cubicBezTo>
                      <a:cubicBezTo>
                        <a:pt x="1299" y="227"/>
                        <a:pt x="1305" y="185"/>
                        <a:pt x="1322" y="167"/>
                      </a:cubicBezTo>
                      <a:cubicBezTo>
                        <a:pt x="1322" y="147"/>
                        <a:pt x="1322" y="147"/>
                        <a:pt x="1322" y="147"/>
                      </a:cubicBezTo>
                      <a:cubicBezTo>
                        <a:pt x="1291" y="147"/>
                        <a:pt x="1286" y="171"/>
                        <a:pt x="1261" y="171"/>
                      </a:cubicBezTo>
                      <a:cubicBezTo>
                        <a:pt x="1239" y="171"/>
                        <a:pt x="1229" y="142"/>
                        <a:pt x="1220" y="132"/>
                      </a:cubicBezTo>
                      <a:cubicBezTo>
                        <a:pt x="1207" y="118"/>
                        <a:pt x="1173" y="116"/>
                        <a:pt x="1163" y="100"/>
                      </a:cubicBezTo>
                      <a:cubicBezTo>
                        <a:pt x="1137" y="57"/>
                        <a:pt x="1139" y="0"/>
                        <a:pt x="1072" y="0"/>
                      </a:cubicBezTo>
                      <a:cubicBezTo>
                        <a:pt x="977" y="0"/>
                        <a:pt x="1012" y="133"/>
                        <a:pt x="939" y="104"/>
                      </a:cubicBezTo>
                      <a:cubicBezTo>
                        <a:pt x="885" y="82"/>
                        <a:pt x="830" y="124"/>
                        <a:pt x="788" y="124"/>
                      </a:cubicBezTo>
                      <a:cubicBezTo>
                        <a:pt x="739" y="124"/>
                        <a:pt x="725" y="84"/>
                        <a:pt x="678" y="84"/>
                      </a:cubicBezTo>
                      <a:cubicBezTo>
                        <a:pt x="659" y="84"/>
                        <a:pt x="628" y="111"/>
                        <a:pt x="610" y="60"/>
                      </a:cubicBezTo>
                      <a:cubicBezTo>
                        <a:pt x="606" y="48"/>
                        <a:pt x="559" y="40"/>
                        <a:pt x="546" y="40"/>
                      </a:cubicBezTo>
                      <a:cubicBezTo>
                        <a:pt x="522" y="40"/>
                        <a:pt x="530" y="100"/>
                        <a:pt x="489" y="100"/>
                      </a:cubicBezTo>
                      <a:cubicBezTo>
                        <a:pt x="457" y="100"/>
                        <a:pt x="425" y="76"/>
                        <a:pt x="405" y="76"/>
                      </a:cubicBezTo>
                      <a:cubicBezTo>
                        <a:pt x="393" y="76"/>
                        <a:pt x="381" y="93"/>
                        <a:pt x="375" y="96"/>
                      </a:cubicBezTo>
                      <a:cubicBezTo>
                        <a:pt x="338" y="119"/>
                        <a:pt x="292" y="120"/>
                        <a:pt x="262" y="147"/>
                      </a:cubicBezTo>
                      <a:cubicBezTo>
                        <a:pt x="249" y="158"/>
                        <a:pt x="273" y="203"/>
                        <a:pt x="212" y="195"/>
                      </a:cubicBezTo>
                      <a:cubicBezTo>
                        <a:pt x="189" y="192"/>
                        <a:pt x="187" y="241"/>
                        <a:pt x="148" y="247"/>
                      </a:cubicBezTo>
                      <a:cubicBezTo>
                        <a:pt x="148" y="336"/>
                        <a:pt x="100" y="374"/>
                        <a:pt x="31" y="374"/>
                      </a:cubicBezTo>
                      <a:cubicBezTo>
                        <a:pt x="18" y="374"/>
                        <a:pt x="3" y="410"/>
                        <a:pt x="0" y="426"/>
                      </a:cubicBezTo>
                      <a:cubicBezTo>
                        <a:pt x="19" y="430"/>
                        <a:pt x="24" y="434"/>
                        <a:pt x="27" y="453"/>
                      </a:cubicBezTo>
                      <a:cubicBezTo>
                        <a:pt x="26" y="457"/>
                        <a:pt x="26" y="457"/>
                        <a:pt x="26" y="457"/>
                      </a:cubicBezTo>
                      <a:cubicBezTo>
                        <a:pt x="26" y="471"/>
                        <a:pt x="33" y="467"/>
                        <a:pt x="44" y="471"/>
                      </a:cubicBezTo>
                      <a:cubicBezTo>
                        <a:pt x="53" y="473"/>
                        <a:pt x="49" y="484"/>
                        <a:pt x="53" y="488"/>
                      </a:cubicBezTo>
                      <a:cubicBezTo>
                        <a:pt x="65" y="500"/>
                        <a:pt x="73" y="500"/>
                        <a:pt x="87" y="505"/>
                      </a:cubicBezTo>
                      <a:cubicBezTo>
                        <a:pt x="100" y="503"/>
                        <a:pt x="106" y="491"/>
                        <a:pt x="118" y="491"/>
                      </a:cubicBezTo>
                      <a:cubicBezTo>
                        <a:pt x="125" y="491"/>
                        <a:pt x="143" y="505"/>
                        <a:pt x="143" y="513"/>
                      </a:cubicBezTo>
                      <a:cubicBezTo>
                        <a:pt x="143" y="534"/>
                        <a:pt x="115" y="531"/>
                        <a:pt x="115" y="552"/>
                      </a:cubicBezTo>
                      <a:cubicBezTo>
                        <a:pt x="115" y="561"/>
                        <a:pt x="126" y="563"/>
                        <a:pt x="126" y="572"/>
                      </a:cubicBezTo>
                      <a:cubicBezTo>
                        <a:pt x="126" y="582"/>
                        <a:pt x="117" y="581"/>
                        <a:pt x="109" y="581"/>
                      </a:cubicBezTo>
                      <a:cubicBezTo>
                        <a:pt x="109" y="588"/>
                        <a:pt x="109" y="588"/>
                        <a:pt x="109" y="588"/>
                      </a:cubicBezTo>
                      <a:cubicBezTo>
                        <a:pt x="111" y="597"/>
                        <a:pt x="110" y="604"/>
                        <a:pt x="113" y="613"/>
                      </a:cubicBezTo>
                      <a:cubicBezTo>
                        <a:pt x="115" y="618"/>
                        <a:pt x="122" y="617"/>
                        <a:pt x="125" y="618"/>
                      </a:cubicBezTo>
                      <a:cubicBezTo>
                        <a:pt x="139" y="623"/>
                        <a:pt x="143" y="633"/>
                        <a:pt x="156" y="636"/>
                      </a:cubicBezTo>
                      <a:cubicBezTo>
                        <a:pt x="173" y="640"/>
                        <a:pt x="181" y="635"/>
                        <a:pt x="190" y="645"/>
                      </a:cubicBezTo>
                      <a:cubicBezTo>
                        <a:pt x="199" y="655"/>
                        <a:pt x="207" y="651"/>
                        <a:pt x="218" y="657"/>
                      </a:cubicBezTo>
                      <a:cubicBezTo>
                        <a:pt x="224" y="660"/>
                        <a:pt x="224" y="666"/>
                        <a:pt x="227" y="672"/>
                      </a:cubicBezTo>
                      <a:cubicBezTo>
                        <a:pt x="230" y="678"/>
                        <a:pt x="236" y="671"/>
                        <a:pt x="240" y="674"/>
                      </a:cubicBezTo>
                      <a:cubicBezTo>
                        <a:pt x="251" y="682"/>
                        <a:pt x="258" y="694"/>
                        <a:pt x="275" y="694"/>
                      </a:cubicBezTo>
                      <a:cubicBezTo>
                        <a:pt x="286" y="694"/>
                        <a:pt x="296" y="694"/>
                        <a:pt x="307" y="694"/>
                      </a:cubicBezTo>
                      <a:cubicBezTo>
                        <a:pt x="314" y="694"/>
                        <a:pt x="316" y="690"/>
                        <a:pt x="321" y="690"/>
                      </a:cubicBezTo>
                      <a:cubicBezTo>
                        <a:pt x="324" y="690"/>
                        <a:pt x="328" y="701"/>
                        <a:pt x="328" y="707"/>
                      </a:cubicBezTo>
                      <a:cubicBezTo>
                        <a:pt x="339" y="701"/>
                        <a:pt x="342" y="687"/>
                        <a:pt x="361" y="687"/>
                      </a:cubicBezTo>
                      <a:cubicBezTo>
                        <a:pt x="377" y="687"/>
                        <a:pt x="385" y="697"/>
                        <a:pt x="398" y="697"/>
                      </a:cubicBezTo>
                      <a:cubicBezTo>
                        <a:pt x="409" y="697"/>
                        <a:pt x="434" y="674"/>
                        <a:pt x="439" y="671"/>
                      </a:cubicBezTo>
                      <a:cubicBezTo>
                        <a:pt x="443" y="668"/>
                        <a:pt x="445" y="665"/>
                        <a:pt x="448" y="662"/>
                      </a:cubicBezTo>
                      <a:cubicBezTo>
                        <a:pt x="454" y="655"/>
                        <a:pt x="464" y="664"/>
                        <a:pt x="473" y="661"/>
                      </a:cubicBezTo>
                      <a:cubicBezTo>
                        <a:pt x="480" y="654"/>
                        <a:pt x="480" y="654"/>
                        <a:pt x="480" y="654"/>
                      </a:cubicBezTo>
                      <a:cubicBezTo>
                        <a:pt x="484" y="654"/>
                        <a:pt x="484" y="654"/>
                        <a:pt x="484" y="654"/>
                      </a:cubicBezTo>
                      <a:cubicBezTo>
                        <a:pt x="490" y="679"/>
                        <a:pt x="506" y="678"/>
                        <a:pt x="525" y="687"/>
                      </a:cubicBezTo>
                      <a:cubicBezTo>
                        <a:pt x="532" y="699"/>
                        <a:pt x="543" y="705"/>
                        <a:pt x="543" y="721"/>
                      </a:cubicBezTo>
                      <a:cubicBezTo>
                        <a:pt x="543" y="753"/>
                        <a:pt x="523" y="754"/>
                        <a:pt x="523" y="783"/>
                      </a:cubicBezTo>
                      <a:cubicBezTo>
                        <a:pt x="523" y="786"/>
                        <a:pt x="524" y="791"/>
                        <a:pt x="526" y="791"/>
                      </a:cubicBezTo>
                      <a:cubicBezTo>
                        <a:pt x="532" y="791"/>
                        <a:pt x="536" y="787"/>
                        <a:pt x="542" y="787"/>
                      </a:cubicBezTo>
                      <a:cubicBezTo>
                        <a:pt x="548" y="787"/>
                        <a:pt x="549" y="810"/>
                        <a:pt x="558" y="811"/>
                      </a:cubicBezTo>
                      <a:cubicBezTo>
                        <a:pt x="558" y="827"/>
                        <a:pt x="567" y="845"/>
                        <a:pt x="582" y="845"/>
                      </a:cubicBezTo>
                      <a:cubicBezTo>
                        <a:pt x="587" y="845"/>
                        <a:pt x="590" y="843"/>
                        <a:pt x="594" y="843"/>
                      </a:cubicBezTo>
                      <a:cubicBezTo>
                        <a:pt x="599" y="843"/>
                        <a:pt x="599" y="843"/>
                        <a:pt x="599" y="843"/>
                      </a:cubicBezTo>
                      <a:cubicBezTo>
                        <a:pt x="599" y="849"/>
                        <a:pt x="602" y="852"/>
                        <a:pt x="603" y="852"/>
                      </a:cubicBezTo>
                      <a:cubicBezTo>
                        <a:pt x="605" y="852"/>
                        <a:pt x="607" y="847"/>
                        <a:pt x="607" y="845"/>
                      </a:cubicBezTo>
                      <a:cubicBezTo>
                        <a:pt x="607" y="837"/>
                        <a:pt x="607" y="832"/>
                        <a:pt x="607" y="824"/>
                      </a:cubicBezTo>
                      <a:cubicBezTo>
                        <a:pt x="607" y="824"/>
                        <a:pt x="624" y="818"/>
                        <a:pt x="627" y="819"/>
                      </a:cubicBezTo>
                      <a:cubicBezTo>
                        <a:pt x="652" y="819"/>
                        <a:pt x="652" y="819"/>
                        <a:pt x="652" y="819"/>
                      </a:cubicBezTo>
                      <a:cubicBezTo>
                        <a:pt x="662" y="825"/>
                        <a:pt x="671" y="808"/>
                        <a:pt x="682" y="808"/>
                      </a:cubicBezTo>
                      <a:cubicBezTo>
                        <a:pt x="694" y="808"/>
                        <a:pt x="702" y="817"/>
                        <a:pt x="714" y="817"/>
                      </a:cubicBezTo>
                      <a:cubicBezTo>
                        <a:pt x="714" y="837"/>
                        <a:pt x="730" y="844"/>
                        <a:pt x="741" y="848"/>
                      </a:cubicBezTo>
                      <a:cubicBezTo>
                        <a:pt x="741" y="848"/>
                        <a:pt x="741" y="848"/>
                        <a:pt x="741" y="848"/>
                      </a:cubicBezTo>
                      <a:cubicBezTo>
                        <a:pt x="754" y="854"/>
                        <a:pt x="763" y="849"/>
                        <a:pt x="777" y="856"/>
                      </a:cubicBezTo>
                      <a:cubicBezTo>
                        <a:pt x="777" y="861"/>
                        <a:pt x="774" y="876"/>
                        <a:pt x="781" y="876"/>
                      </a:cubicBezTo>
                      <a:cubicBezTo>
                        <a:pt x="789" y="876"/>
                        <a:pt x="785" y="866"/>
                        <a:pt x="791" y="860"/>
                      </a:cubicBezTo>
                      <a:cubicBezTo>
                        <a:pt x="796" y="854"/>
                        <a:pt x="811" y="852"/>
                        <a:pt x="817" y="849"/>
                      </a:cubicBezTo>
                      <a:cubicBezTo>
                        <a:pt x="832" y="841"/>
                        <a:pt x="846" y="845"/>
                        <a:pt x="855" y="835"/>
                      </a:cubicBezTo>
                      <a:cubicBezTo>
                        <a:pt x="855" y="835"/>
                        <a:pt x="863" y="820"/>
                        <a:pt x="864" y="820"/>
                      </a:cubicBezTo>
                      <a:cubicBezTo>
                        <a:pt x="872" y="820"/>
                        <a:pt x="876" y="826"/>
                        <a:pt x="883" y="826"/>
                      </a:cubicBezTo>
                      <a:cubicBezTo>
                        <a:pt x="918" y="826"/>
                        <a:pt x="927" y="804"/>
                        <a:pt x="948" y="791"/>
                      </a:cubicBezTo>
                      <a:cubicBezTo>
                        <a:pt x="954" y="788"/>
                        <a:pt x="958" y="785"/>
                        <a:pt x="959" y="777"/>
                      </a:cubicBezTo>
                      <a:cubicBezTo>
                        <a:pt x="977" y="777"/>
                        <a:pt x="983" y="748"/>
                        <a:pt x="989" y="732"/>
                      </a:cubicBezTo>
                      <a:cubicBezTo>
                        <a:pt x="994" y="723"/>
                        <a:pt x="1014" y="691"/>
                        <a:pt x="1026" y="689"/>
                      </a:cubicBezTo>
                      <a:cubicBezTo>
                        <a:pt x="1026" y="671"/>
                        <a:pt x="1037" y="663"/>
                        <a:pt x="1037" y="640"/>
                      </a:cubicBezTo>
                      <a:cubicBezTo>
                        <a:pt x="1037" y="606"/>
                        <a:pt x="1030" y="593"/>
                        <a:pt x="1016" y="572"/>
                      </a:cubicBezTo>
                      <a:cubicBezTo>
                        <a:pt x="1014" y="568"/>
                        <a:pt x="1014" y="558"/>
                        <a:pt x="1007" y="554"/>
                      </a:cubicBezTo>
                      <a:lnTo>
                        <a:pt x="1008" y="554"/>
                      </a:ln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19" name="Freeform 78">
                  <a:extLst>
                    <a:ext uri="{FF2B5EF4-FFF2-40B4-BE49-F238E27FC236}">
                      <a16:creationId xmlns:a16="http://schemas.microsoft.com/office/drawing/2014/main" id="{48CB5D63-526B-4F30-BBED-B6A6853CF722}"/>
                    </a:ext>
                  </a:extLst>
                </p:cNvPr>
                <p:cNvSpPr>
                  <a:spLocks/>
                </p:cNvSpPr>
                <p:nvPr/>
              </p:nvSpPr>
              <p:spPr bwMode="auto">
                <a:xfrm>
                  <a:off x="10219769" y="1931051"/>
                  <a:ext cx="87235" cy="38261"/>
                </a:xfrm>
                <a:custGeom>
                  <a:avLst/>
                  <a:gdLst>
                    <a:gd name="T0" fmla="*/ 8 w 76"/>
                    <a:gd name="T1" fmla="*/ 34 h 34"/>
                    <a:gd name="T2" fmla="*/ 0 w 76"/>
                    <a:gd name="T3" fmla="*/ 26 h 34"/>
                    <a:gd name="T4" fmla="*/ 36 w 76"/>
                    <a:gd name="T5" fmla="*/ 0 h 34"/>
                    <a:gd name="T6" fmla="*/ 76 w 76"/>
                    <a:gd name="T7" fmla="*/ 20 h 34"/>
                    <a:gd name="T8" fmla="*/ 8 w 76"/>
                    <a:gd name="T9" fmla="*/ 34 h 34"/>
                  </a:gdLst>
                  <a:ahLst/>
                  <a:cxnLst>
                    <a:cxn ang="0">
                      <a:pos x="T0" y="T1"/>
                    </a:cxn>
                    <a:cxn ang="0">
                      <a:pos x="T2" y="T3"/>
                    </a:cxn>
                    <a:cxn ang="0">
                      <a:pos x="T4" y="T5"/>
                    </a:cxn>
                    <a:cxn ang="0">
                      <a:pos x="T6" y="T7"/>
                    </a:cxn>
                    <a:cxn ang="0">
                      <a:pos x="T8" y="T9"/>
                    </a:cxn>
                  </a:cxnLst>
                  <a:rect l="0" t="0" r="r" b="b"/>
                  <a:pathLst>
                    <a:path w="76" h="34">
                      <a:moveTo>
                        <a:pt x="8" y="34"/>
                      </a:moveTo>
                      <a:cubicBezTo>
                        <a:pt x="3" y="34"/>
                        <a:pt x="0" y="30"/>
                        <a:pt x="0" y="26"/>
                      </a:cubicBezTo>
                      <a:cubicBezTo>
                        <a:pt x="0" y="14"/>
                        <a:pt x="23" y="0"/>
                        <a:pt x="36" y="0"/>
                      </a:cubicBezTo>
                      <a:cubicBezTo>
                        <a:pt x="47" y="0"/>
                        <a:pt x="76" y="8"/>
                        <a:pt x="76" y="20"/>
                      </a:cubicBezTo>
                      <a:cubicBezTo>
                        <a:pt x="76" y="30"/>
                        <a:pt x="16" y="34"/>
                        <a:pt x="8" y="34"/>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20" name="Freeform 79">
                  <a:extLst>
                    <a:ext uri="{FF2B5EF4-FFF2-40B4-BE49-F238E27FC236}">
                      <a16:creationId xmlns:a16="http://schemas.microsoft.com/office/drawing/2014/main" id="{3A377A26-D9FD-4624-B8A9-179120DCCF01}"/>
                    </a:ext>
                  </a:extLst>
                </p:cNvPr>
                <p:cNvSpPr>
                  <a:spLocks/>
                </p:cNvSpPr>
                <p:nvPr/>
              </p:nvSpPr>
              <p:spPr bwMode="auto">
                <a:xfrm>
                  <a:off x="9958064" y="2006042"/>
                  <a:ext cx="33670" cy="21426"/>
                </a:xfrm>
                <a:custGeom>
                  <a:avLst/>
                  <a:gdLst>
                    <a:gd name="T0" fmla="*/ 22 w 30"/>
                    <a:gd name="T1" fmla="*/ 18 h 18"/>
                    <a:gd name="T2" fmla="*/ 30 w 30"/>
                    <a:gd name="T3" fmla="*/ 10 h 18"/>
                    <a:gd name="T4" fmla="*/ 25 w 30"/>
                    <a:gd name="T5" fmla="*/ 0 h 18"/>
                    <a:gd name="T6" fmla="*/ 0 w 30"/>
                    <a:gd name="T7" fmla="*/ 0 h 18"/>
                    <a:gd name="T8" fmla="*/ 22 w 30"/>
                    <a:gd name="T9" fmla="*/ 18 h 18"/>
                  </a:gdLst>
                  <a:ahLst/>
                  <a:cxnLst>
                    <a:cxn ang="0">
                      <a:pos x="T0" y="T1"/>
                    </a:cxn>
                    <a:cxn ang="0">
                      <a:pos x="T2" y="T3"/>
                    </a:cxn>
                    <a:cxn ang="0">
                      <a:pos x="T4" y="T5"/>
                    </a:cxn>
                    <a:cxn ang="0">
                      <a:pos x="T6" y="T7"/>
                    </a:cxn>
                    <a:cxn ang="0">
                      <a:pos x="T8" y="T9"/>
                    </a:cxn>
                  </a:cxnLst>
                  <a:rect l="0" t="0" r="r" b="b"/>
                  <a:pathLst>
                    <a:path w="30" h="18">
                      <a:moveTo>
                        <a:pt x="22" y="18"/>
                      </a:moveTo>
                      <a:cubicBezTo>
                        <a:pt x="26" y="18"/>
                        <a:pt x="30" y="14"/>
                        <a:pt x="30" y="10"/>
                      </a:cubicBezTo>
                      <a:cubicBezTo>
                        <a:pt x="30" y="5"/>
                        <a:pt x="26" y="3"/>
                        <a:pt x="25" y="0"/>
                      </a:cubicBezTo>
                      <a:cubicBezTo>
                        <a:pt x="0" y="0"/>
                        <a:pt x="0" y="0"/>
                        <a:pt x="0" y="0"/>
                      </a:cubicBezTo>
                      <a:cubicBezTo>
                        <a:pt x="4" y="10"/>
                        <a:pt x="12" y="18"/>
                        <a:pt x="22" y="18"/>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21" name="Freeform 80">
                  <a:extLst>
                    <a:ext uri="{FF2B5EF4-FFF2-40B4-BE49-F238E27FC236}">
                      <a16:creationId xmlns:a16="http://schemas.microsoft.com/office/drawing/2014/main" id="{4600A767-4BA6-4699-A3D0-29D98AEF0266}"/>
                    </a:ext>
                  </a:extLst>
                </p:cNvPr>
                <p:cNvSpPr>
                  <a:spLocks/>
                </p:cNvSpPr>
                <p:nvPr/>
              </p:nvSpPr>
              <p:spPr bwMode="auto">
                <a:xfrm>
                  <a:off x="9151522" y="1716791"/>
                  <a:ext cx="15304" cy="21426"/>
                </a:xfrm>
                <a:custGeom>
                  <a:avLst/>
                  <a:gdLst>
                    <a:gd name="T0" fmla="*/ 14 w 14"/>
                    <a:gd name="T1" fmla="*/ 8 h 19"/>
                    <a:gd name="T2" fmla="*/ 6 w 14"/>
                    <a:gd name="T3" fmla="*/ 0 h 19"/>
                    <a:gd name="T4" fmla="*/ 0 w 14"/>
                    <a:gd name="T5" fmla="*/ 12 h 19"/>
                    <a:gd name="T6" fmla="*/ 6 w 14"/>
                    <a:gd name="T7" fmla="*/ 19 h 19"/>
                    <a:gd name="T8" fmla="*/ 14 w 14"/>
                    <a:gd name="T9" fmla="*/ 7 h 19"/>
                    <a:gd name="T10" fmla="*/ 12 w 14"/>
                    <a:gd name="T11" fmla="*/ 7 h 19"/>
                    <a:gd name="T12" fmla="*/ 14 w 14"/>
                    <a:gd name="T13" fmla="*/ 8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14" y="8"/>
                      </a:moveTo>
                      <a:cubicBezTo>
                        <a:pt x="6" y="0"/>
                        <a:pt x="6" y="0"/>
                        <a:pt x="6" y="0"/>
                      </a:cubicBezTo>
                      <a:cubicBezTo>
                        <a:pt x="3" y="4"/>
                        <a:pt x="0" y="7"/>
                        <a:pt x="0" y="12"/>
                      </a:cubicBezTo>
                      <a:cubicBezTo>
                        <a:pt x="0" y="17"/>
                        <a:pt x="3" y="19"/>
                        <a:pt x="6" y="19"/>
                      </a:cubicBezTo>
                      <a:cubicBezTo>
                        <a:pt x="13" y="19"/>
                        <a:pt x="13" y="11"/>
                        <a:pt x="14" y="7"/>
                      </a:cubicBezTo>
                      <a:cubicBezTo>
                        <a:pt x="12" y="7"/>
                        <a:pt x="12" y="7"/>
                        <a:pt x="12" y="7"/>
                      </a:cubicBezTo>
                      <a:lnTo>
                        <a:pt x="14" y="8"/>
                      </a:ln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22" name="Freeform 81">
                  <a:extLst>
                    <a:ext uri="{FF2B5EF4-FFF2-40B4-BE49-F238E27FC236}">
                      <a16:creationId xmlns:a16="http://schemas.microsoft.com/office/drawing/2014/main" id="{302C4363-1D02-48A9-B52E-9237F6627E47}"/>
                    </a:ext>
                  </a:extLst>
                </p:cNvPr>
                <p:cNvSpPr>
                  <a:spLocks/>
                </p:cNvSpPr>
                <p:nvPr/>
              </p:nvSpPr>
              <p:spPr bwMode="auto">
                <a:xfrm>
                  <a:off x="8569955" y="1782600"/>
                  <a:ext cx="39791" cy="26017"/>
                </a:xfrm>
                <a:custGeom>
                  <a:avLst/>
                  <a:gdLst>
                    <a:gd name="T0" fmla="*/ 34 w 34"/>
                    <a:gd name="T1" fmla="*/ 16 h 22"/>
                    <a:gd name="T2" fmla="*/ 16 w 34"/>
                    <a:gd name="T3" fmla="*/ 22 h 22"/>
                    <a:gd name="T4" fmla="*/ 0 w 34"/>
                    <a:gd name="T5" fmla="*/ 12 h 22"/>
                    <a:gd name="T6" fmla="*/ 16 w 34"/>
                    <a:gd name="T7" fmla="*/ 0 h 22"/>
                    <a:gd name="T8" fmla="*/ 34 w 34"/>
                    <a:gd name="T9" fmla="*/ 12 h 22"/>
                    <a:gd name="T10" fmla="*/ 28 w 34"/>
                    <a:gd name="T11" fmla="*/ 22 h 22"/>
                    <a:gd name="T12" fmla="*/ 34 w 34"/>
                    <a:gd name="T13" fmla="*/ 16 h 22"/>
                  </a:gdLst>
                  <a:ahLst/>
                  <a:cxnLst>
                    <a:cxn ang="0">
                      <a:pos x="T0" y="T1"/>
                    </a:cxn>
                    <a:cxn ang="0">
                      <a:pos x="T2" y="T3"/>
                    </a:cxn>
                    <a:cxn ang="0">
                      <a:pos x="T4" y="T5"/>
                    </a:cxn>
                    <a:cxn ang="0">
                      <a:pos x="T6" y="T7"/>
                    </a:cxn>
                    <a:cxn ang="0">
                      <a:pos x="T8" y="T9"/>
                    </a:cxn>
                    <a:cxn ang="0">
                      <a:pos x="T10" y="T11"/>
                    </a:cxn>
                    <a:cxn ang="0">
                      <a:pos x="T12" y="T13"/>
                    </a:cxn>
                  </a:cxnLst>
                  <a:rect l="0" t="0" r="r" b="b"/>
                  <a:pathLst>
                    <a:path w="34" h="22">
                      <a:moveTo>
                        <a:pt x="34" y="16"/>
                      </a:moveTo>
                      <a:cubicBezTo>
                        <a:pt x="28" y="19"/>
                        <a:pt x="23" y="22"/>
                        <a:pt x="16" y="22"/>
                      </a:cubicBezTo>
                      <a:cubicBezTo>
                        <a:pt x="8" y="22"/>
                        <a:pt x="0" y="19"/>
                        <a:pt x="0" y="12"/>
                      </a:cubicBezTo>
                      <a:cubicBezTo>
                        <a:pt x="0" y="4"/>
                        <a:pt x="9" y="0"/>
                        <a:pt x="16" y="0"/>
                      </a:cubicBezTo>
                      <a:cubicBezTo>
                        <a:pt x="27" y="0"/>
                        <a:pt x="34" y="3"/>
                        <a:pt x="34" y="12"/>
                      </a:cubicBezTo>
                      <a:cubicBezTo>
                        <a:pt x="34" y="17"/>
                        <a:pt x="30" y="19"/>
                        <a:pt x="28" y="22"/>
                      </a:cubicBezTo>
                      <a:lnTo>
                        <a:pt x="34" y="16"/>
                      </a:ln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23" name="Freeform 82">
                  <a:extLst>
                    <a:ext uri="{FF2B5EF4-FFF2-40B4-BE49-F238E27FC236}">
                      <a16:creationId xmlns:a16="http://schemas.microsoft.com/office/drawing/2014/main" id="{E830D077-C16A-4DB5-A962-8A2470F05DFF}"/>
                    </a:ext>
                  </a:extLst>
                </p:cNvPr>
                <p:cNvSpPr>
                  <a:spLocks/>
                </p:cNvSpPr>
                <p:nvPr/>
              </p:nvSpPr>
              <p:spPr bwMode="auto">
                <a:xfrm>
                  <a:off x="8263867" y="1519367"/>
                  <a:ext cx="149983" cy="88765"/>
                </a:xfrm>
                <a:custGeom>
                  <a:avLst/>
                  <a:gdLst>
                    <a:gd name="T0" fmla="*/ 12 w 131"/>
                    <a:gd name="T1" fmla="*/ 77 h 77"/>
                    <a:gd name="T2" fmla="*/ 0 w 131"/>
                    <a:gd name="T3" fmla="*/ 65 h 77"/>
                    <a:gd name="T4" fmla="*/ 14 w 131"/>
                    <a:gd name="T5" fmla="*/ 47 h 77"/>
                    <a:gd name="T6" fmla="*/ 68 w 131"/>
                    <a:gd name="T7" fmla="*/ 0 h 77"/>
                    <a:gd name="T8" fmla="*/ 78 w 131"/>
                    <a:gd name="T9" fmla="*/ 0 h 77"/>
                    <a:gd name="T10" fmla="*/ 76 w 131"/>
                    <a:gd name="T11" fmla="*/ 17 h 77"/>
                    <a:gd name="T12" fmla="*/ 90 w 131"/>
                    <a:gd name="T13" fmla="*/ 9 h 77"/>
                    <a:gd name="T14" fmla="*/ 131 w 131"/>
                    <a:gd name="T15" fmla="*/ 41 h 77"/>
                    <a:gd name="T16" fmla="*/ 78 w 131"/>
                    <a:gd name="T17" fmla="*/ 61 h 77"/>
                    <a:gd name="T18" fmla="*/ 52 w 131"/>
                    <a:gd name="T19" fmla="*/ 65 h 77"/>
                    <a:gd name="T20" fmla="*/ 12 w 131"/>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77">
                      <a:moveTo>
                        <a:pt x="12" y="77"/>
                      </a:moveTo>
                      <a:cubicBezTo>
                        <a:pt x="2" y="77"/>
                        <a:pt x="0" y="73"/>
                        <a:pt x="0" y="65"/>
                      </a:cubicBezTo>
                      <a:cubicBezTo>
                        <a:pt x="0" y="52"/>
                        <a:pt x="9" y="52"/>
                        <a:pt x="14" y="47"/>
                      </a:cubicBezTo>
                      <a:cubicBezTo>
                        <a:pt x="31" y="29"/>
                        <a:pt x="38" y="0"/>
                        <a:pt x="68" y="0"/>
                      </a:cubicBezTo>
                      <a:cubicBezTo>
                        <a:pt x="75" y="0"/>
                        <a:pt x="75" y="0"/>
                        <a:pt x="78" y="0"/>
                      </a:cubicBezTo>
                      <a:cubicBezTo>
                        <a:pt x="78" y="11"/>
                        <a:pt x="82" y="11"/>
                        <a:pt x="76" y="17"/>
                      </a:cubicBezTo>
                      <a:cubicBezTo>
                        <a:pt x="81" y="16"/>
                        <a:pt x="84" y="9"/>
                        <a:pt x="90" y="9"/>
                      </a:cubicBezTo>
                      <a:cubicBezTo>
                        <a:pt x="100" y="9"/>
                        <a:pt x="131" y="30"/>
                        <a:pt x="131" y="41"/>
                      </a:cubicBezTo>
                      <a:cubicBezTo>
                        <a:pt x="131" y="60"/>
                        <a:pt x="92" y="63"/>
                        <a:pt x="78" y="61"/>
                      </a:cubicBezTo>
                      <a:cubicBezTo>
                        <a:pt x="75" y="61"/>
                        <a:pt x="52" y="65"/>
                        <a:pt x="52" y="65"/>
                      </a:cubicBezTo>
                      <a:lnTo>
                        <a:pt x="12" y="77"/>
                      </a:ln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24" name="Freeform 83">
                  <a:extLst>
                    <a:ext uri="{FF2B5EF4-FFF2-40B4-BE49-F238E27FC236}">
                      <a16:creationId xmlns:a16="http://schemas.microsoft.com/office/drawing/2014/main" id="{52D796B3-25FE-46C9-B6AE-C0DBA7EEF52C}"/>
                    </a:ext>
                  </a:extLst>
                </p:cNvPr>
                <p:cNvSpPr>
                  <a:spLocks/>
                </p:cNvSpPr>
                <p:nvPr/>
              </p:nvSpPr>
              <p:spPr bwMode="auto">
                <a:xfrm>
                  <a:off x="8054197" y="1476515"/>
                  <a:ext cx="58157" cy="30608"/>
                </a:xfrm>
                <a:custGeom>
                  <a:avLst/>
                  <a:gdLst>
                    <a:gd name="T0" fmla="*/ 20 w 51"/>
                    <a:gd name="T1" fmla="*/ 0 h 27"/>
                    <a:gd name="T2" fmla="*/ 51 w 51"/>
                    <a:gd name="T3" fmla="*/ 11 h 27"/>
                    <a:gd name="T4" fmla="*/ 15 w 51"/>
                    <a:gd name="T5" fmla="*/ 27 h 27"/>
                    <a:gd name="T6" fmla="*/ 0 w 51"/>
                    <a:gd name="T7" fmla="*/ 8 h 27"/>
                    <a:gd name="T8" fmla="*/ 20 w 51"/>
                    <a:gd name="T9" fmla="*/ 0 h 27"/>
                  </a:gdLst>
                  <a:ahLst/>
                  <a:cxnLst>
                    <a:cxn ang="0">
                      <a:pos x="T0" y="T1"/>
                    </a:cxn>
                    <a:cxn ang="0">
                      <a:pos x="T2" y="T3"/>
                    </a:cxn>
                    <a:cxn ang="0">
                      <a:pos x="T4" y="T5"/>
                    </a:cxn>
                    <a:cxn ang="0">
                      <a:pos x="T6" y="T7"/>
                    </a:cxn>
                    <a:cxn ang="0">
                      <a:pos x="T8" y="T9"/>
                    </a:cxn>
                  </a:cxnLst>
                  <a:rect l="0" t="0" r="r" b="b"/>
                  <a:pathLst>
                    <a:path w="51" h="27">
                      <a:moveTo>
                        <a:pt x="20" y="0"/>
                      </a:moveTo>
                      <a:cubicBezTo>
                        <a:pt x="24" y="0"/>
                        <a:pt x="45" y="10"/>
                        <a:pt x="51" y="11"/>
                      </a:cubicBezTo>
                      <a:cubicBezTo>
                        <a:pt x="49" y="26"/>
                        <a:pt x="24" y="27"/>
                        <a:pt x="15" y="27"/>
                      </a:cubicBezTo>
                      <a:cubicBezTo>
                        <a:pt x="11" y="27"/>
                        <a:pt x="0" y="15"/>
                        <a:pt x="0" y="8"/>
                      </a:cubicBezTo>
                      <a:cubicBezTo>
                        <a:pt x="0" y="0"/>
                        <a:pt x="16" y="0"/>
                        <a:pt x="20" y="0"/>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25" name="Freeform 84">
                  <a:extLst>
                    <a:ext uri="{FF2B5EF4-FFF2-40B4-BE49-F238E27FC236}">
                      <a16:creationId xmlns:a16="http://schemas.microsoft.com/office/drawing/2014/main" id="{D792EAFF-76FE-48CE-B8F1-23049FC58E0B}"/>
                    </a:ext>
                  </a:extLst>
                </p:cNvPr>
                <p:cNvSpPr>
                  <a:spLocks/>
                </p:cNvSpPr>
                <p:nvPr/>
              </p:nvSpPr>
              <p:spPr bwMode="auto">
                <a:xfrm>
                  <a:off x="8074093" y="1407646"/>
                  <a:ext cx="205079" cy="153042"/>
                </a:xfrm>
                <a:custGeom>
                  <a:avLst/>
                  <a:gdLst>
                    <a:gd name="T0" fmla="*/ 170 w 180"/>
                    <a:gd name="T1" fmla="*/ 122 h 133"/>
                    <a:gd name="T2" fmla="*/ 155 w 180"/>
                    <a:gd name="T3" fmla="*/ 133 h 133"/>
                    <a:gd name="T4" fmla="*/ 70 w 180"/>
                    <a:gd name="T5" fmla="*/ 119 h 133"/>
                    <a:gd name="T6" fmla="*/ 30 w 180"/>
                    <a:gd name="T7" fmla="*/ 91 h 133"/>
                    <a:gd name="T8" fmla="*/ 87 w 180"/>
                    <a:gd name="T9" fmla="*/ 65 h 133"/>
                    <a:gd name="T10" fmla="*/ 55 w 180"/>
                    <a:gd name="T11" fmla="*/ 64 h 133"/>
                    <a:gd name="T12" fmla="*/ 0 w 180"/>
                    <a:gd name="T13" fmla="*/ 47 h 133"/>
                    <a:gd name="T14" fmla="*/ 79 w 180"/>
                    <a:gd name="T15" fmla="*/ 0 h 133"/>
                    <a:gd name="T16" fmla="*/ 125 w 180"/>
                    <a:gd name="T17" fmla="*/ 31 h 133"/>
                    <a:gd name="T18" fmla="*/ 115 w 180"/>
                    <a:gd name="T19" fmla="*/ 32 h 133"/>
                    <a:gd name="T20" fmla="*/ 115 w 180"/>
                    <a:gd name="T21" fmla="*/ 48 h 133"/>
                    <a:gd name="T22" fmla="*/ 101 w 180"/>
                    <a:gd name="T23" fmla="*/ 62 h 133"/>
                    <a:gd name="T24" fmla="*/ 117 w 180"/>
                    <a:gd name="T25" fmla="*/ 62 h 133"/>
                    <a:gd name="T26" fmla="*/ 140 w 180"/>
                    <a:gd name="T27" fmla="*/ 70 h 133"/>
                    <a:gd name="T28" fmla="*/ 155 w 180"/>
                    <a:gd name="T29" fmla="*/ 70 h 133"/>
                    <a:gd name="T30" fmla="*/ 180 w 180"/>
                    <a:gd name="T31" fmla="*/ 86 h 133"/>
                    <a:gd name="T32" fmla="*/ 174 w 180"/>
                    <a:gd name="T33" fmla="*/ 102 h 133"/>
                    <a:gd name="T34" fmla="*/ 159 w 180"/>
                    <a:gd name="T35" fmla="*/ 112 h 133"/>
                    <a:gd name="T36" fmla="*/ 170 w 180"/>
                    <a:gd name="T37" fmla="*/ 1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 h="133">
                      <a:moveTo>
                        <a:pt x="170" y="122"/>
                      </a:moveTo>
                      <a:cubicBezTo>
                        <a:pt x="170" y="129"/>
                        <a:pt x="162" y="133"/>
                        <a:pt x="155" y="133"/>
                      </a:cubicBezTo>
                      <a:cubicBezTo>
                        <a:pt x="121" y="133"/>
                        <a:pt x="97" y="119"/>
                        <a:pt x="70" y="119"/>
                      </a:cubicBezTo>
                      <a:cubicBezTo>
                        <a:pt x="61" y="119"/>
                        <a:pt x="41" y="97"/>
                        <a:pt x="30" y="91"/>
                      </a:cubicBezTo>
                      <a:cubicBezTo>
                        <a:pt x="55" y="82"/>
                        <a:pt x="62" y="73"/>
                        <a:pt x="87" y="65"/>
                      </a:cubicBezTo>
                      <a:cubicBezTo>
                        <a:pt x="79" y="65"/>
                        <a:pt x="59" y="64"/>
                        <a:pt x="55" y="64"/>
                      </a:cubicBezTo>
                      <a:cubicBezTo>
                        <a:pt x="34" y="64"/>
                        <a:pt x="19" y="57"/>
                        <a:pt x="0" y="47"/>
                      </a:cubicBezTo>
                      <a:cubicBezTo>
                        <a:pt x="31" y="37"/>
                        <a:pt x="43" y="0"/>
                        <a:pt x="79" y="0"/>
                      </a:cubicBezTo>
                      <a:cubicBezTo>
                        <a:pt x="100" y="0"/>
                        <a:pt x="112" y="21"/>
                        <a:pt x="125" y="31"/>
                      </a:cubicBezTo>
                      <a:cubicBezTo>
                        <a:pt x="117" y="34"/>
                        <a:pt x="118" y="33"/>
                        <a:pt x="115" y="32"/>
                      </a:cubicBezTo>
                      <a:cubicBezTo>
                        <a:pt x="116" y="41"/>
                        <a:pt x="115" y="44"/>
                        <a:pt x="115" y="48"/>
                      </a:cubicBezTo>
                      <a:cubicBezTo>
                        <a:pt x="115" y="52"/>
                        <a:pt x="107" y="59"/>
                        <a:pt x="101" y="62"/>
                      </a:cubicBezTo>
                      <a:cubicBezTo>
                        <a:pt x="109" y="60"/>
                        <a:pt x="111" y="62"/>
                        <a:pt x="117" y="62"/>
                      </a:cubicBezTo>
                      <a:cubicBezTo>
                        <a:pt x="126" y="62"/>
                        <a:pt x="131" y="70"/>
                        <a:pt x="140" y="70"/>
                      </a:cubicBezTo>
                      <a:cubicBezTo>
                        <a:pt x="145" y="70"/>
                        <a:pt x="150" y="70"/>
                        <a:pt x="155" y="70"/>
                      </a:cubicBezTo>
                      <a:cubicBezTo>
                        <a:pt x="170" y="70"/>
                        <a:pt x="170" y="75"/>
                        <a:pt x="180" y="86"/>
                      </a:cubicBezTo>
                      <a:cubicBezTo>
                        <a:pt x="172" y="92"/>
                        <a:pt x="174" y="94"/>
                        <a:pt x="174" y="102"/>
                      </a:cubicBezTo>
                      <a:cubicBezTo>
                        <a:pt x="174" y="110"/>
                        <a:pt x="163" y="110"/>
                        <a:pt x="159" y="112"/>
                      </a:cubicBezTo>
                      <a:cubicBezTo>
                        <a:pt x="164" y="114"/>
                        <a:pt x="170" y="116"/>
                        <a:pt x="170" y="122"/>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26" name="Freeform 85">
                  <a:extLst>
                    <a:ext uri="{FF2B5EF4-FFF2-40B4-BE49-F238E27FC236}">
                      <a16:creationId xmlns:a16="http://schemas.microsoft.com/office/drawing/2014/main" id="{13669031-7F2A-4B92-8259-64E6D5063DA2}"/>
                    </a:ext>
                  </a:extLst>
                </p:cNvPr>
                <p:cNvSpPr>
                  <a:spLocks/>
                </p:cNvSpPr>
                <p:nvPr/>
              </p:nvSpPr>
              <p:spPr bwMode="auto">
                <a:xfrm>
                  <a:off x="8162858" y="1649453"/>
                  <a:ext cx="26017" cy="18365"/>
                </a:xfrm>
                <a:custGeom>
                  <a:avLst/>
                  <a:gdLst>
                    <a:gd name="T0" fmla="*/ 0 w 22"/>
                    <a:gd name="T1" fmla="*/ 8 h 16"/>
                    <a:gd name="T2" fmla="*/ 11 w 22"/>
                    <a:gd name="T3" fmla="*/ 0 h 16"/>
                    <a:gd name="T4" fmla="*/ 22 w 22"/>
                    <a:gd name="T5" fmla="*/ 0 h 16"/>
                    <a:gd name="T6" fmla="*/ 7 w 22"/>
                    <a:gd name="T7" fmla="*/ 16 h 16"/>
                    <a:gd name="T8" fmla="*/ 0 w 22"/>
                    <a:gd name="T9" fmla="*/ 8 h 16"/>
                  </a:gdLst>
                  <a:ahLst/>
                  <a:cxnLst>
                    <a:cxn ang="0">
                      <a:pos x="T0" y="T1"/>
                    </a:cxn>
                    <a:cxn ang="0">
                      <a:pos x="T2" y="T3"/>
                    </a:cxn>
                    <a:cxn ang="0">
                      <a:pos x="T4" y="T5"/>
                    </a:cxn>
                    <a:cxn ang="0">
                      <a:pos x="T6" y="T7"/>
                    </a:cxn>
                    <a:cxn ang="0">
                      <a:pos x="T8" y="T9"/>
                    </a:cxn>
                  </a:cxnLst>
                  <a:rect l="0" t="0" r="r" b="b"/>
                  <a:pathLst>
                    <a:path w="22" h="16">
                      <a:moveTo>
                        <a:pt x="0" y="8"/>
                      </a:moveTo>
                      <a:cubicBezTo>
                        <a:pt x="4" y="5"/>
                        <a:pt x="8" y="2"/>
                        <a:pt x="11" y="0"/>
                      </a:cubicBezTo>
                      <a:cubicBezTo>
                        <a:pt x="22" y="0"/>
                        <a:pt x="22" y="0"/>
                        <a:pt x="22" y="0"/>
                      </a:cubicBezTo>
                      <a:cubicBezTo>
                        <a:pt x="21" y="11"/>
                        <a:pt x="16" y="16"/>
                        <a:pt x="7" y="16"/>
                      </a:cubicBezTo>
                      <a:cubicBezTo>
                        <a:pt x="3" y="16"/>
                        <a:pt x="0" y="11"/>
                        <a:pt x="0" y="8"/>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27" name="Freeform 86">
                  <a:extLst>
                    <a:ext uri="{FF2B5EF4-FFF2-40B4-BE49-F238E27FC236}">
                      <a16:creationId xmlns:a16="http://schemas.microsoft.com/office/drawing/2014/main" id="{9A16EA52-9FC0-43A0-921F-904A35C0F911}"/>
                    </a:ext>
                  </a:extLst>
                </p:cNvPr>
                <p:cNvSpPr>
                  <a:spLocks/>
                </p:cNvSpPr>
                <p:nvPr/>
              </p:nvSpPr>
              <p:spPr bwMode="auto">
                <a:xfrm>
                  <a:off x="8032771" y="1412237"/>
                  <a:ext cx="33670" cy="12243"/>
                </a:xfrm>
                <a:custGeom>
                  <a:avLst/>
                  <a:gdLst>
                    <a:gd name="T0" fmla="*/ 30 w 30"/>
                    <a:gd name="T1" fmla="*/ 6 h 10"/>
                    <a:gd name="T2" fmla="*/ 0 w 30"/>
                    <a:gd name="T3" fmla="*/ 0 h 10"/>
                    <a:gd name="T4" fmla="*/ 28 w 30"/>
                    <a:gd name="T5" fmla="*/ 0 h 10"/>
                    <a:gd name="T6" fmla="*/ 30 w 30"/>
                    <a:gd name="T7" fmla="*/ 6 h 10"/>
                  </a:gdLst>
                  <a:ahLst/>
                  <a:cxnLst>
                    <a:cxn ang="0">
                      <a:pos x="T0" y="T1"/>
                    </a:cxn>
                    <a:cxn ang="0">
                      <a:pos x="T2" y="T3"/>
                    </a:cxn>
                    <a:cxn ang="0">
                      <a:pos x="T4" y="T5"/>
                    </a:cxn>
                    <a:cxn ang="0">
                      <a:pos x="T6" y="T7"/>
                    </a:cxn>
                  </a:cxnLst>
                  <a:rect l="0" t="0" r="r" b="b"/>
                  <a:pathLst>
                    <a:path w="30" h="10">
                      <a:moveTo>
                        <a:pt x="30" y="6"/>
                      </a:moveTo>
                      <a:cubicBezTo>
                        <a:pt x="19" y="8"/>
                        <a:pt x="4" y="10"/>
                        <a:pt x="0" y="0"/>
                      </a:cubicBezTo>
                      <a:cubicBezTo>
                        <a:pt x="28" y="0"/>
                        <a:pt x="28" y="0"/>
                        <a:pt x="28" y="0"/>
                      </a:cubicBezTo>
                      <a:lnTo>
                        <a:pt x="30" y="6"/>
                      </a:ln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28" name="Freeform 87">
                  <a:extLst>
                    <a:ext uri="{FF2B5EF4-FFF2-40B4-BE49-F238E27FC236}">
                      <a16:creationId xmlns:a16="http://schemas.microsoft.com/office/drawing/2014/main" id="{4EFE8024-8463-4781-AD00-71892EAE0194}"/>
                    </a:ext>
                  </a:extLst>
                </p:cNvPr>
                <p:cNvSpPr>
                  <a:spLocks/>
                </p:cNvSpPr>
                <p:nvPr/>
              </p:nvSpPr>
              <p:spPr bwMode="auto">
                <a:xfrm>
                  <a:off x="8441398" y="1588236"/>
                  <a:ext cx="27548" cy="13774"/>
                </a:xfrm>
                <a:custGeom>
                  <a:avLst/>
                  <a:gdLst>
                    <a:gd name="T0" fmla="*/ 25 w 25"/>
                    <a:gd name="T1" fmla="*/ 0 h 12"/>
                    <a:gd name="T2" fmla="*/ 16 w 25"/>
                    <a:gd name="T3" fmla="*/ 12 h 12"/>
                    <a:gd name="T4" fmla="*/ 0 w 25"/>
                    <a:gd name="T5" fmla="*/ 3 h 12"/>
                    <a:gd name="T6" fmla="*/ 25 w 25"/>
                    <a:gd name="T7" fmla="*/ 0 h 12"/>
                  </a:gdLst>
                  <a:ahLst/>
                  <a:cxnLst>
                    <a:cxn ang="0">
                      <a:pos x="T0" y="T1"/>
                    </a:cxn>
                    <a:cxn ang="0">
                      <a:pos x="T2" y="T3"/>
                    </a:cxn>
                    <a:cxn ang="0">
                      <a:pos x="T4" y="T5"/>
                    </a:cxn>
                    <a:cxn ang="0">
                      <a:pos x="T6" y="T7"/>
                    </a:cxn>
                  </a:cxnLst>
                  <a:rect l="0" t="0" r="r" b="b"/>
                  <a:pathLst>
                    <a:path w="25" h="12">
                      <a:moveTo>
                        <a:pt x="25" y="0"/>
                      </a:moveTo>
                      <a:cubicBezTo>
                        <a:pt x="25" y="6"/>
                        <a:pt x="21" y="12"/>
                        <a:pt x="16" y="12"/>
                      </a:cubicBezTo>
                      <a:cubicBezTo>
                        <a:pt x="6" y="12"/>
                        <a:pt x="3" y="7"/>
                        <a:pt x="0" y="3"/>
                      </a:cubicBezTo>
                      <a:cubicBezTo>
                        <a:pt x="16" y="0"/>
                        <a:pt x="19" y="4"/>
                        <a:pt x="25" y="0"/>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29" name="Freeform 88">
                  <a:extLst>
                    <a:ext uri="{FF2B5EF4-FFF2-40B4-BE49-F238E27FC236}">
                      <a16:creationId xmlns:a16="http://schemas.microsoft.com/office/drawing/2014/main" id="{B33993D5-7E08-4279-905F-4673FB3A8C8D}"/>
                    </a:ext>
                  </a:extLst>
                </p:cNvPr>
                <p:cNvSpPr>
                  <a:spLocks/>
                </p:cNvSpPr>
                <p:nvPr/>
              </p:nvSpPr>
              <p:spPr bwMode="auto">
                <a:xfrm>
                  <a:off x="6903307" y="1435193"/>
                  <a:ext cx="174470" cy="55095"/>
                </a:xfrm>
                <a:custGeom>
                  <a:avLst/>
                  <a:gdLst>
                    <a:gd name="T0" fmla="*/ 130 w 153"/>
                    <a:gd name="T1" fmla="*/ 24 h 48"/>
                    <a:gd name="T2" fmla="*/ 98 w 153"/>
                    <a:gd name="T3" fmla="*/ 30 h 48"/>
                    <a:gd name="T4" fmla="*/ 83 w 153"/>
                    <a:gd name="T5" fmla="*/ 47 h 48"/>
                    <a:gd name="T6" fmla="*/ 75 w 153"/>
                    <a:gd name="T7" fmla="*/ 40 h 48"/>
                    <a:gd name="T8" fmla="*/ 75 w 153"/>
                    <a:gd name="T9" fmla="*/ 40 h 48"/>
                    <a:gd name="T10" fmla="*/ 54 w 153"/>
                    <a:gd name="T11" fmla="*/ 30 h 48"/>
                    <a:gd name="T12" fmla="*/ 70 w 153"/>
                    <a:gd name="T13" fmla="*/ 24 h 48"/>
                    <a:gd name="T14" fmla="*/ 56 w 153"/>
                    <a:gd name="T15" fmla="*/ 22 h 48"/>
                    <a:gd name="T16" fmla="*/ 68 w 153"/>
                    <a:gd name="T17" fmla="*/ 15 h 48"/>
                    <a:gd name="T18" fmla="*/ 50 w 153"/>
                    <a:gd name="T19" fmla="*/ 8 h 48"/>
                    <a:gd name="T20" fmla="*/ 16 w 153"/>
                    <a:gd name="T21" fmla="*/ 18 h 48"/>
                    <a:gd name="T22" fmla="*/ 0 w 153"/>
                    <a:gd name="T23" fmla="*/ 15 h 48"/>
                    <a:gd name="T24" fmla="*/ 58 w 153"/>
                    <a:gd name="T25" fmla="*/ 0 h 48"/>
                    <a:gd name="T26" fmla="*/ 102 w 153"/>
                    <a:gd name="T27" fmla="*/ 10 h 48"/>
                    <a:gd name="T28" fmla="*/ 130 w 153"/>
                    <a:gd name="T29" fmla="*/ 0 h 48"/>
                    <a:gd name="T30" fmla="*/ 153 w 153"/>
                    <a:gd name="T31" fmla="*/ 8 h 48"/>
                    <a:gd name="T32" fmla="*/ 132 w 153"/>
                    <a:gd name="T33" fmla="*/ 22 h 48"/>
                    <a:gd name="T34" fmla="*/ 125 w 153"/>
                    <a:gd name="T35" fmla="*/ 22 h 48"/>
                    <a:gd name="T36" fmla="*/ 125 w 153"/>
                    <a:gd name="T37" fmla="*/ 30 h 48"/>
                    <a:gd name="T38" fmla="*/ 130 w 153"/>
                    <a:gd name="T39"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3" h="48">
                      <a:moveTo>
                        <a:pt x="130" y="24"/>
                      </a:moveTo>
                      <a:cubicBezTo>
                        <a:pt x="117" y="34"/>
                        <a:pt x="110" y="23"/>
                        <a:pt x="98" y="30"/>
                      </a:cubicBezTo>
                      <a:cubicBezTo>
                        <a:pt x="91" y="34"/>
                        <a:pt x="90" y="48"/>
                        <a:pt x="83" y="47"/>
                      </a:cubicBezTo>
                      <a:cubicBezTo>
                        <a:pt x="79" y="47"/>
                        <a:pt x="77" y="43"/>
                        <a:pt x="75" y="40"/>
                      </a:cubicBezTo>
                      <a:cubicBezTo>
                        <a:pt x="75" y="40"/>
                        <a:pt x="75" y="40"/>
                        <a:pt x="75" y="40"/>
                      </a:cubicBezTo>
                      <a:cubicBezTo>
                        <a:pt x="64" y="40"/>
                        <a:pt x="56" y="37"/>
                        <a:pt x="54" y="30"/>
                      </a:cubicBezTo>
                      <a:cubicBezTo>
                        <a:pt x="60" y="27"/>
                        <a:pt x="64" y="25"/>
                        <a:pt x="70" y="24"/>
                      </a:cubicBezTo>
                      <a:cubicBezTo>
                        <a:pt x="63" y="24"/>
                        <a:pt x="59" y="23"/>
                        <a:pt x="56" y="22"/>
                      </a:cubicBezTo>
                      <a:cubicBezTo>
                        <a:pt x="60" y="20"/>
                        <a:pt x="64" y="18"/>
                        <a:pt x="68" y="15"/>
                      </a:cubicBezTo>
                      <a:cubicBezTo>
                        <a:pt x="61" y="13"/>
                        <a:pt x="57" y="8"/>
                        <a:pt x="50" y="8"/>
                      </a:cubicBezTo>
                      <a:cubicBezTo>
                        <a:pt x="42" y="8"/>
                        <a:pt x="28" y="18"/>
                        <a:pt x="16" y="18"/>
                      </a:cubicBezTo>
                      <a:cubicBezTo>
                        <a:pt x="10" y="18"/>
                        <a:pt x="6" y="16"/>
                        <a:pt x="0" y="15"/>
                      </a:cubicBezTo>
                      <a:cubicBezTo>
                        <a:pt x="6" y="2"/>
                        <a:pt x="42" y="0"/>
                        <a:pt x="58" y="0"/>
                      </a:cubicBezTo>
                      <a:cubicBezTo>
                        <a:pt x="77" y="0"/>
                        <a:pt x="87" y="10"/>
                        <a:pt x="102" y="10"/>
                      </a:cubicBezTo>
                      <a:cubicBezTo>
                        <a:pt x="113" y="10"/>
                        <a:pt x="119" y="0"/>
                        <a:pt x="130" y="0"/>
                      </a:cubicBezTo>
                      <a:cubicBezTo>
                        <a:pt x="139" y="0"/>
                        <a:pt x="148" y="6"/>
                        <a:pt x="153" y="8"/>
                      </a:cubicBezTo>
                      <a:cubicBezTo>
                        <a:pt x="151" y="22"/>
                        <a:pt x="141" y="15"/>
                        <a:pt x="132" y="22"/>
                      </a:cubicBezTo>
                      <a:cubicBezTo>
                        <a:pt x="130" y="23"/>
                        <a:pt x="127" y="23"/>
                        <a:pt x="125" y="22"/>
                      </a:cubicBezTo>
                      <a:cubicBezTo>
                        <a:pt x="125" y="30"/>
                        <a:pt x="125" y="30"/>
                        <a:pt x="125" y="30"/>
                      </a:cubicBezTo>
                      <a:lnTo>
                        <a:pt x="130" y="24"/>
                      </a:ln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0" name="Freeform 89">
                  <a:extLst>
                    <a:ext uri="{FF2B5EF4-FFF2-40B4-BE49-F238E27FC236}">
                      <a16:creationId xmlns:a16="http://schemas.microsoft.com/office/drawing/2014/main" id="{821F0254-7131-4810-94F6-8F57FE3FFC11}"/>
                    </a:ext>
                  </a:extLst>
                </p:cNvPr>
                <p:cNvSpPr>
                  <a:spLocks/>
                </p:cNvSpPr>
                <p:nvPr/>
              </p:nvSpPr>
              <p:spPr bwMode="auto">
                <a:xfrm>
                  <a:off x="7356317" y="1398463"/>
                  <a:ext cx="61218" cy="41321"/>
                </a:xfrm>
                <a:custGeom>
                  <a:avLst/>
                  <a:gdLst>
                    <a:gd name="T0" fmla="*/ 13 w 53"/>
                    <a:gd name="T1" fmla="*/ 36 h 36"/>
                    <a:gd name="T2" fmla="*/ 0 w 53"/>
                    <a:gd name="T3" fmla="*/ 24 h 36"/>
                    <a:gd name="T4" fmla="*/ 43 w 53"/>
                    <a:gd name="T5" fmla="*/ 0 h 36"/>
                    <a:gd name="T6" fmla="*/ 53 w 53"/>
                    <a:gd name="T7" fmla="*/ 25 h 36"/>
                    <a:gd name="T8" fmla="*/ 13 w 53"/>
                    <a:gd name="T9" fmla="*/ 36 h 36"/>
                  </a:gdLst>
                  <a:ahLst/>
                  <a:cxnLst>
                    <a:cxn ang="0">
                      <a:pos x="T0" y="T1"/>
                    </a:cxn>
                    <a:cxn ang="0">
                      <a:pos x="T2" y="T3"/>
                    </a:cxn>
                    <a:cxn ang="0">
                      <a:pos x="T4" y="T5"/>
                    </a:cxn>
                    <a:cxn ang="0">
                      <a:pos x="T6" y="T7"/>
                    </a:cxn>
                    <a:cxn ang="0">
                      <a:pos x="T8" y="T9"/>
                    </a:cxn>
                  </a:cxnLst>
                  <a:rect l="0" t="0" r="r" b="b"/>
                  <a:pathLst>
                    <a:path w="53" h="36">
                      <a:moveTo>
                        <a:pt x="13" y="36"/>
                      </a:moveTo>
                      <a:cubicBezTo>
                        <a:pt x="4" y="36"/>
                        <a:pt x="0" y="32"/>
                        <a:pt x="0" y="24"/>
                      </a:cubicBezTo>
                      <a:cubicBezTo>
                        <a:pt x="0" y="13"/>
                        <a:pt x="31" y="0"/>
                        <a:pt x="43" y="0"/>
                      </a:cubicBezTo>
                      <a:cubicBezTo>
                        <a:pt x="53" y="25"/>
                        <a:pt x="53" y="25"/>
                        <a:pt x="53" y="25"/>
                      </a:cubicBezTo>
                      <a:cubicBezTo>
                        <a:pt x="48" y="29"/>
                        <a:pt x="18" y="36"/>
                        <a:pt x="13" y="36"/>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1" name="Freeform 90">
                  <a:extLst>
                    <a:ext uri="{FF2B5EF4-FFF2-40B4-BE49-F238E27FC236}">
                      <a16:creationId xmlns:a16="http://schemas.microsoft.com/office/drawing/2014/main" id="{0EC65049-411A-489D-9988-0DB279D23C09}"/>
                    </a:ext>
                  </a:extLst>
                </p:cNvPr>
                <p:cNvSpPr>
                  <a:spLocks/>
                </p:cNvSpPr>
                <p:nvPr/>
              </p:nvSpPr>
              <p:spPr bwMode="auto">
                <a:xfrm>
                  <a:off x="7276734" y="1426011"/>
                  <a:ext cx="64278" cy="41321"/>
                </a:xfrm>
                <a:custGeom>
                  <a:avLst/>
                  <a:gdLst>
                    <a:gd name="T0" fmla="*/ 57 w 57"/>
                    <a:gd name="T1" fmla="*/ 6 h 36"/>
                    <a:gd name="T2" fmla="*/ 57 w 57"/>
                    <a:gd name="T3" fmla="*/ 18 h 36"/>
                    <a:gd name="T4" fmla="*/ 38 w 57"/>
                    <a:gd name="T5" fmla="*/ 22 h 36"/>
                    <a:gd name="T6" fmla="*/ 41 w 57"/>
                    <a:gd name="T7" fmla="*/ 32 h 36"/>
                    <a:gd name="T8" fmla="*/ 0 w 57"/>
                    <a:gd name="T9" fmla="*/ 32 h 36"/>
                    <a:gd name="T10" fmla="*/ 15 w 57"/>
                    <a:gd name="T11" fmla="*/ 10 h 36"/>
                    <a:gd name="T12" fmla="*/ 15 w 57"/>
                    <a:gd name="T13" fmla="*/ 0 h 36"/>
                    <a:gd name="T14" fmla="*/ 40 w 57"/>
                    <a:gd name="T15" fmla="*/ 0 h 36"/>
                    <a:gd name="T16" fmla="*/ 32 w 57"/>
                    <a:gd name="T17" fmla="*/ 6 h 36"/>
                    <a:gd name="T18" fmla="*/ 57 w 57"/>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36">
                      <a:moveTo>
                        <a:pt x="57" y="6"/>
                      </a:moveTo>
                      <a:cubicBezTo>
                        <a:pt x="57" y="13"/>
                        <a:pt x="57" y="15"/>
                        <a:pt x="57" y="18"/>
                      </a:cubicBezTo>
                      <a:cubicBezTo>
                        <a:pt x="52" y="25"/>
                        <a:pt x="44" y="22"/>
                        <a:pt x="38" y="22"/>
                      </a:cubicBezTo>
                      <a:cubicBezTo>
                        <a:pt x="41" y="32"/>
                        <a:pt x="41" y="32"/>
                        <a:pt x="41" y="32"/>
                      </a:cubicBezTo>
                      <a:cubicBezTo>
                        <a:pt x="37" y="34"/>
                        <a:pt x="0" y="36"/>
                        <a:pt x="0" y="32"/>
                      </a:cubicBezTo>
                      <a:cubicBezTo>
                        <a:pt x="0" y="20"/>
                        <a:pt x="6" y="13"/>
                        <a:pt x="15" y="10"/>
                      </a:cubicBezTo>
                      <a:cubicBezTo>
                        <a:pt x="14" y="4"/>
                        <a:pt x="15" y="1"/>
                        <a:pt x="15" y="0"/>
                      </a:cubicBezTo>
                      <a:cubicBezTo>
                        <a:pt x="40" y="0"/>
                        <a:pt x="40" y="0"/>
                        <a:pt x="40" y="0"/>
                      </a:cubicBezTo>
                      <a:cubicBezTo>
                        <a:pt x="38" y="4"/>
                        <a:pt x="34" y="6"/>
                        <a:pt x="32" y="6"/>
                      </a:cubicBezTo>
                      <a:cubicBezTo>
                        <a:pt x="37" y="7"/>
                        <a:pt x="50" y="8"/>
                        <a:pt x="57" y="6"/>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2" name="Freeform 91">
                  <a:extLst>
                    <a:ext uri="{FF2B5EF4-FFF2-40B4-BE49-F238E27FC236}">
                      <a16:creationId xmlns:a16="http://schemas.microsoft.com/office/drawing/2014/main" id="{47800C35-F9EE-4060-9A4C-024D0DBABABF}"/>
                    </a:ext>
                  </a:extLst>
                </p:cNvPr>
                <p:cNvSpPr>
                  <a:spLocks/>
                </p:cNvSpPr>
                <p:nvPr/>
              </p:nvSpPr>
              <p:spPr bwMode="auto">
                <a:xfrm>
                  <a:off x="7189499" y="1461210"/>
                  <a:ext cx="67339" cy="24487"/>
                </a:xfrm>
                <a:custGeom>
                  <a:avLst/>
                  <a:gdLst>
                    <a:gd name="T0" fmla="*/ 34 w 59"/>
                    <a:gd name="T1" fmla="*/ 22 h 22"/>
                    <a:gd name="T2" fmla="*/ 19 w 59"/>
                    <a:gd name="T3" fmla="*/ 14 h 22"/>
                    <a:gd name="T4" fmla="*/ 8 w 59"/>
                    <a:gd name="T5" fmla="*/ 22 h 22"/>
                    <a:gd name="T6" fmla="*/ 0 w 59"/>
                    <a:gd name="T7" fmla="*/ 16 h 22"/>
                    <a:gd name="T8" fmla="*/ 38 w 59"/>
                    <a:gd name="T9" fmla="*/ 0 h 22"/>
                    <a:gd name="T10" fmla="*/ 59 w 59"/>
                    <a:gd name="T11" fmla="*/ 10 h 22"/>
                    <a:gd name="T12" fmla="*/ 34 w 59"/>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59" h="22">
                      <a:moveTo>
                        <a:pt x="34" y="22"/>
                      </a:moveTo>
                      <a:cubicBezTo>
                        <a:pt x="30" y="22"/>
                        <a:pt x="24" y="14"/>
                        <a:pt x="19" y="14"/>
                      </a:cubicBezTo>
                      <a:cubicBezTo>
                        <a:pt x="18" y="22"/>
                        <a:pt x="14" y="22"/>
                        <a:pt x="8" y="22"/>
                      </a:cubicBezTo>
                      <a:cubicBezTo>
                        <a:pt x="4" y="22"/>
                        <a:pt x="0" y="19"/>
                        <a:pt x="0" y="16"/>
                      </a:cubicBezTo>
                      <a:cubicBezTo>
                        <a:pt x="0" y="5"/>
                        <a:pt x="30" y="0"/>
                        <a:pt x="38" y="0"/>
                      </a:cubicBezTo>
                      <a:cubicBezTo>
                        <a:pt x="48" y="0"/>
                        <a:pt x="55" y="4"/>
                        <a:pt x="59" y="10"/>
                      </a:cubicBezTo>
                      <a:cubicBezTo>
                        <a:pt x="44" y="10"/>
                        <a:pt x="45" y="22"/>
                        <a:pt x="34" y="22"/>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3" name="Freeform 92">
                  <a:extLst>
                    <a:ext uri="{FF2B5EF4-FFF2-40B4-BE49-F238E27FC236}">
                      <a16:creationId xmlns:a16="http://schemas.microsoft.com/office/drawing/2014/main" id="{C769A068-999C-4AC5-B540-7927617FC896}"/>
                    </a:ext>
                  </a:extLst>
                </p:cNvPr>
                <p:cNvSpPr>
                  <a:spLocks/>
                </p:cNvSpPr>
                <p:nvPr/>
              </p:nvSpPr>
              <p:spPr bwMode="auto">
                <a:xfrm>
                  <a:off x="7151238" y="1378568"/>
                  <a:ext cx="104070" cy="74991"/>
                </a:xfrm>
                <a:custGeom>
                  <a:avLst/>
                  <a:gdLst>
                    <a:gd name="T0" fmla="*/ 68 w 91"/>
                    <a:gd name="T1" fmla="*/ 56 h 66"/>
                    <a:gd name="T2" fmla="*/ 38 w 91"/>
                    <a:gd name="T3" fmla="*/ 66 h 66"/>
                    <a:gd name="T4" fmla="*/ 0 w 91"/>
                    <a:gd name="T5" fmla="*/ 51 h 66"/>
                    <a:gd name="T6" fmla="*/ 10 w 91"/>
                    <a:gd name="T7" fmla="*/ 42 h 66"/>
                    <a:gd name="T8" fmla="*/ 42 w 91"/>
                    <a:gd name="T9" fmla="*/ 42 h 66"/>
                    <a:gd name="T10" fmla="*/ 29 w 91"/>
                    <a:gd name="T11" fmla="*/ 40 h 66"/>
                    <a:gd name="T12" fmla="*/ 29 w 91"/>
                    <a:gd name="T13" fmla="*/ 30 h 66"/>
                    <a:gd name="T14" fmla="*/ 74 w 91"/>
                    <a:gd name="T15" fmla="*/ 14 h 66"/>
                    <a:gd name="T16" fmla="*/ 87 w 91"/>
                    <a:gd name="T17" fmla="*/ 0 h 66"/>
                    <a:gd name="T18" fmla="*/ 89 w 91"/>
                    <a:gd name="T19" fmla="*/ 10 h 66"/>
                    <a:gd name="T20" fmla="*/ 83 w 91"/>
                    <a:gd name="T21" fmla="*/ 20 h 66"/>
                    <a:gd name="T22" fmla="*/ 48 w 91"/>
                    <a:gd name="T23" fmla="*/ 41 h 66"/>
                    <a:gd name="T24" fmla="*/ 91 w 91"/>
                    <a:gd name="T25" fmla="*/ 53 h 66"/>
                    <a:gd name="T26" fmla="*/ 68 w 91"/>
                    <a:gd name="T27" fmla="*/ 5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66">
                      <a:moveTo>
                        <a:pt x="68" y="56"/>
                      </a:moveTo>
                      <a:cubicBezTo>
                        <a:pt x="59" y="56"/>
                        <a:pt x="47" y="66"/>
                        <a:pt x="38" y="66"/>
                      </a:cubicBezTo>
                      <a:cubicBezTo>
                        <a:pt x="33" y="66"/>
                        <a:pt x="1" y="51"/>
                        <a:pt x="0" y="51"/>
                      </a:cubicBezTo>
                      <a:cubicBezTo>
                        <a:pt x="5" y="47"/>
                        <a:pt x="6" y="45"/>
                        <a:pt x="10" y="42"/>
                      </a:cubicBezTo>
                      <a:cubicBezTo>
                        <a:pt x="42" y="42"/>
                        <a:pt x="42" y="42"/>
                        <a:pt x="42" y="42"/>
                      </a:cubicBezTo>
                      <a:cubicBezTo>
                        <a:pt x="33" y="39"/>
                        <a:pt x="36" y="36"/>
                        <a:pt x="29" y="40"/>
                      </a:cubicBezTo>
                      <a:cubicBezTo>
                        <a:pt x="29" y="30"/>
                        <a:pt x="29" y="30"/>
                        <a:pt x="29" y="30"/>
                      </a:cubicBezTo>
                      <a:cubicBezTo>
                        <a:pt x="52" y="30"/>
                        <a:pt x="52" y="14"/>
                        <a:pt x="74" y="14"/>
                      </a:cubicBezTo>
                      <a:cubicBezTo>
                        <a:pt x="75" y="7"/>
                        <a:pt x="80" y="0"/>
                        <a:pt x="87" y="0"/>
                      </a:cubicBezTo>
                      <a:cubicBezTo>
                        <a:pt x="89" y="0"/>
                        <a:pt x="89" y="8"/>
                        <a:pt x="89" y="10"/>
                      </a:cubicBezTo>
                      <a:cubicBezTo>
                        <a:pt x="86" y="12"/>
                        <a:pt x="83" y="16"/>
                        <a:pt x="83" y="20"/>
                      </a:cubicBezTo>
                      <a:cubicBezTo>
                        <a:pt x="70" y="28"/>
                        <a:pt x="55" y="33"/>
                        <a:pt x="48" y="41"/>
                      </a:cubicBezTo>
                      <a:cubicBezTo>
                        <a:pt x="69" y="44"/>
                        <a:pt x="74" y="46"/>
                        <a:pt x="91" y="53"/>
                      </a:cubicBezTo>
                      <a:cubicBezTo>
                        <a:pt x="85" y="58"/>
                        <a:pt x="76" y="56"/>
                        <a:pt x="68" y="56"/>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4" name="Freeform 93">
                  <a:extLst>
                    <a:ext uri="{FF2B5EF4-FFF2-40B4-BE49-F238E27FC236}">
                      <a16:creationId xmlns:a16="http://schemas.microsoft.com/office/drawing/2014/main" id="{23044D14-E674-4F52-9936-1F44A4CC7BCA}"/>
                    </a:ext>
                  </a:extLst>
                </p:cNvPr>
                <p:cNvSpPr>
                  <a:spLocks/>
                </p:cNvSpPr>
                <p:nvPr/>
              </p:nvSpPr>
              <p:spPr bwMode="auto">
                <a:xfrm>
                  <a:off x="6076870" y="1488758"/>
                  <a:ext cx="344349" cy="198955"/>
                </a:xfrm>
                <a:custGeom>
                  <a:avLst/>
                  <a:gdLst>
                    <a:gd name="T0" fmla="*/ 254 w 301"/>
                    <a:gd name="T1" fmla="*/ 143 h 175"/>
                    <a:gd name="T2" fmla="*/ 254 w 301"/>
                    <a:gd name="T3" fmla="*/ 129 h 175"/>
                    <a:gd name="T4" fmla="*/ 220 w 301"/>
                    <a:gd name="T5" fmla="*/ 127 h 175"/>
                    <a:gd name="T6" fmla="*/ 231 w 301"/>
                    <a:gd name="T7" fmla="*/ 105 h 175"/>
                    <a:gd name="T8" fmla="*/ 216 w 301"/>
                    <a:gd name="T9" fmla="*/ 83 h 175"/>
                    <a:gd name="T10" fmla="*/ 226 w 301"/>
                    <a:gd name="T11" fmla="*/ 81 h 175"/>
                    <a:gd name="T12" fmla="*/ 208 w 301"/>
                    <a:gd name="T13" fmla="*/ 69 h 175"/>
                    <a:gd name="T14" fmla="*/ 167 w 301"/>
                    <a:gd name="T15" fmla="*/ 125 h 175"/>
                    <a:gd name="T16" fmla="*/ 155 w 301"/>
                    <a:gd name="T17" fmla="*/ 131 h 175"/>
                    <a:gd name="T18" fmla="*/ 133 w 301"/>
                    <a:gd name="T19" fmla="*/ 175 h 175"/>
                    <a:gd name="T20" fmla="*/ 74 w 301"/>
                    <a:gd name="T21" fmla="*/ 125 h 175"/>
                    <a:gd name="T22" fmla="*/ 102 w 301"/>
                    <a:gd name="T23" fmla="*/ 126 h 175"/>
                    <a:gd name="T24" fmla="*/ 127 w 301"/>
                    <a:gd name="T25" fmla="*/ 119 h 175"/>
                    <a:gd name="T26" fmla="*/ 93 w 301"/>
                    <a:gd name="T27" fmla="*/ 115 h 175"/>
                    <a:gd name="T28" fmla="*/ 64 w 301"/>
                    <a:gd name="T29" fmla="*/ 105 h 175"/>
                    <a:gd name="T30" fmla="*/ 85 w 301"/>
                    <a:gd name="T31" fmla="*/ 97 h 175"/>
                    <a:gd name="T32" fmla="*/ 124 w 301"/>
                    <a:gd name="T33" fmla="*/ 77 h 175"/>
                    <a:gd name="T34" fmla="*/ 104 w 301"/>
                    <a:gd name="T35" fmla="*/ 77 h 175"/>
                    <a:gd name="T36" fmla="*/ 93 w 301"/>
                    <a:gd name="T37" fmla="*/ 70 h 175"/>
                    <a:gd name="T38" fmla="*/ 87 w 301"/>
                    <a:gd name="T39" fmla="*/ 70 h 175"/>
                    <a:gd name="T40" fmla="*/ 64 w 301"/>
                    <a:gd name="T41" fmla="*/ 91 h 175"/>
                    <a:gd name="T42" fmla="*/ 40 w 301"/>
                    <a:gd name="T43" fmla="*/ 79 h 175"/>
                    <a:gd name="T44" fmla="*/ 46 w 301"/>
                    <a:gd name="T45" fmla="*/ 77 h 175"/>
                    <a:gd name="T46" fmla="*/ 25 w 301"/>
                    <a:gd name="T47" fmla="*/ 51 h 175"/>
                    <a:gd name="T48" fmla="*/ 19 w 301"/>
                    <a:gd name="T49" fmla="*/ 48 h 175"/>
                    <a:gd name="T50" fmla="*/ 0 w 301"/>
                    <a:gd name="T51" fmla="*/ 28 h 175"/>
                    <a:gd name="T52" fmla="*/ 26 w 301"/>
                    <a:gd name="T53" fmla="*/ 9 h 175"/>
                    <a:gd name="T54" fmla="*/ 64 w 301"/>
                    <a:gd name="T55" fmla="*/ 13 h 175"/>
                    <a:gd name="T56" fmla="*/ 55 w 301"/>
                    <a:gd name="T57" fmla="*/ 24 h 175"/>
                    <a:gd name="T58" fmla="*/ 76 w 301"/>
                    <a:gd name="T59" fmla="*/ 36 h 175"/>
                    <a:gd name="T60" fmla="*/ 70 w 301"/>
                    <a:gd name="T61" fmla="*/ 25 h 175"/>
                    <a:gd name="T62" fmla="*/ 83 w 301"/>
                    <a:gd name="T63" fmla="*/ 12 h 175"/>
                    <a:gd name="T64" fmla="*/ 117 w 301"/>
                    <a:gd name="T65" fmla="*/ 47 h 175"/>
                    <a:gd name="T66" fmla="*/ 108 w 301"/>
                    <a:gd name="T67" fmla="*/ 12 h 175"/>
                    <a:gd name="T68" fmla="*/ 123 w 301"/>
                    <a:gd name="T69" fmla="*/ 0 h 175"/>
                    <a:gd name="T70" fmla="*/ 154 w 301"/>
                    <a:gd name="T71" fmla="*/ 16 h 175"/>
                    <a:gd name="T72" fmla="*/ 151 w 301"/>
                    <a:gd name="T73" fmla="*/ 32 h 175"/>
                    <a:gd name="T74" fmla="*/ 165 w 301"/>
                    <a:gd name="T75" fmla="*/ 21 h 175"/>
                    <a:gd name="T76" fmla="*/ 174 w 301"/>
                    <a:gd name="T77" fmla="*/ 40 h 175"/>
                    <a:gd name="T78" fmla="*/ 182 w 301"/>
                    <a:gd name="T79" fmla="*/ 41 h 175"/>
                    <a:gd name="T80" fmla="*/ 242 w 301"/>
                    <a:gd name="T81" fmla="*/ 75 h 175"/>
                    <a:gd name="T82" fmla="*/ 235 w 301"/>
                    <a:gd name="T83" fmla="*/ 75 h 175"/>
                    <a:gd name="T84" fmla="*/ 248 w 301"/>
                    <a:gd name="T85" fmla="*/ 75 h 175"/>
                    <a:gd name="T86" fmla="*/ 248 w 301"/>
                    <a:gd name="T87" fmla="*/ 87 h 175"/>
                    <a:gd name="T88" fmla="*/ 273 w 301"/>
                    <a:gd name="T89" fmla="*/ 87 h 175"/>
                    <a:gd name="T90" fmla="*/ 301 w 301"/>
                    <a:gd name="T91" fmla="*/ 116 h 175"/>
                    <a:gd name="T92" fmla="*/ 254 w 301"/>
                    <a:gd name="T93" fmla="*/ 14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1" h="175">
                      <a:moveTo>
                        <a:pt x="254" y="143"/>
                      </a:moveTo>
                      <a:cubicBezTo>
                        <a:pt x="252" y="137"/>
                        <a:pt x="252" y="133"/>
                        <a:pt x="254" y="129"/>
                      </a:cubicBezTo>
                      <a:cubicBezTo>
                        <a:pt x="245" y="127"/>
                        <a:pt x="229" y="128"/>
                        <a:pt x="220" y="127"/>
                      </a:cubicBezTo>
                      <a:cubicBezTo>
                        <a:pt x="221" y="113"/>
                        <a:pt x="229" y="117"/>
                        <a:pt x="231" y="105"/>
                      </a:cubicBezTo>
                      <a:cubicBezTo>
                        <a:pt x="226" y="103"/>
                        <a:pt x="219" y="89"/>
                        <a:pt x="216" y="83"/>
                      </a:cubicBezTo>
                      <a:cubicBezTo>
                        <a:pt x="220" y="82"/>
                        <a:pt x="222" y="81"/>
                        <a:pt x="226" y="81"/>
                      </a:cubicBezTo>
                      <a:cubicBezTo>
                        <a:pt x="214" y="79"/>
                        <a:pt x="208" y="69"/>
                        <a:pt x="208" y="69"/>
                      </a:cubicBezTo>
                      <a:cubicBezTo>
                        <a:pt x="182" y="69"/>
                        <a:pt x="174" y="104"/>
                        <a:pt x="167" y="125"/>
                      </a:cubicBezTo>
                      <a:cubicBezTo>
                        <a:pt x="165" y="129"/>
                        <a:pt x="159" y="128"/>
                        <a:pt x="155" y="131"/>
                      </a:cubicBezTo>
                      <a:cubicBezTo>
                        <a:pt x="142" y="141"/>
                        <a:pt x="144" y="164"/>
                        <a:pt x="133" y="175"/>
                      </a:cubicBezTo>
                      <a:cubicBezTo>
                        <a:pt x="115" y="162"/>
                        <a:pt x="74" y="152"/>
                        <a:pt x="74" y="125"/>
                      </a:cubicBezTo>
                      <a:cubicBezTo>
                        <a:pt x="85" y="123"/>
                        <a:pt x="102" y="126"/>
                        <a:pt x="102" y="126"/>
                      </a:cubicBezTo>
                      <a:cubicBezTo>
                        <a:pt x="110" y="119"/>
                        <a:pt x="118" y="121"/>
                        <a:pt x="127" y="119"/>
                      </a:cubicBezTo>
                      <a:cubicBezTo>
                        <a:pt x="123" y="116"/>
                        <a:pt x="98" y="115"/>
                        <a:pt x="93" y="115"/>
                      </a:cubicBezTo>
                      <a:cubicBezTo>
                        <a:pt x="84" y="115"/>
                        <a:pt x="64" y="124"/>
                        <a:pt x="64" y="105"/>
                      </a:cubicBezTo>
                      <a:cubicBezTo>
                        <a:pt x="64" y="98"/>
                        <a:pt x="82" y="98"/>
                        <a:pt x="85" y="97"/>
                      </a:cubicBezTo>
                      <a:cubicBezTo>
                        <a:pt x="95" y="94"/>
                        <a:pt x="116" y="84"/>
                        <a:pt x="124" y="77"/>
                      </a:cubicBezTo>
                      <a:cubicBezTo>
                        <a:pt x="113" y="77"/>
                        <a:pt x="107" y="77"/>
                        <a:pt x="104" y="77"/>
                      </a:cubicBezTo>
                      <a:cubicBezTo>
                        <a:pt x="103" y="77"/>
                        <a:pt x="96" y="72"/>
                        <a:pt x="93" y="70"/>
                      </a:cubicBezTo>
                      <a:cubicBezTo>
                        <a:pt x="91" y="70"/>
                        <a:pt x="89" y="70"/>
                        <a:pt x="87" y="70"/>
                      </a:cubicBezTo>
                      <a:cubicBezTo>
                        <a:pt x="80" y="74"/>
                        <a:pt x="80" y="91"/>
                        <a:pt x="64" y="91"/>
                      </a:cubicBezTo>
                      <a:cubicBezTo>
                        <a:pt x="52" y="91"/>
                        <a:pt x="44" y="87"/>
                        <a:pt x="40" y="79"/>
                      </a:cubicBezTo>
                      <a:cubicBezTo>
                        <a:pt x="42" y="78"/>
                        <a:pt x="44" y="77"/>
                        <a:pt x="46" y="77"/>
                      </a:cubicBezTo>
                      <a:cubicBezTo>
                        <a:pt x="33" y="70"/>
                        <a:pt x="22" y="63"/>
                        <a:pt x="25" y="51"/>
                      </a:cubicBezTo>
                      <a:cubicBezTo>
                        <a:pt x="23" y="50"/>
                        <a:pt x="21" y="48"/>
                        <a:pt x="19" y="48"/>
                      </a:cubicBezTo>
                      <a:cubicBezTo>
                        <a:pt x="14" y="48"/>
                        <a:pt x="5" y="34"/>
                        <a:pt x="0" y="28"/>
                      </a:cubicBezTo>
                      <a:cubicBezTo>
                        <a:pt x="3" y="25"/>
                        <a:pt x="19" y="9"/>
                        <a:pt x="26" y="9"/>
                      </a:cubicBezTo>
                      <a:cubicBezTo>
                        <a:pt x="38" y="9"/>
                        <a:pt x="47" y="9"/>
                        <a:pt x="64" y="13"/>
                      </a:cubicBezTo>
                      <a:cubicBezTo>
                        <a:pt x="60" y="17"/>
                        <a:pt x="57" y="20"/>
                        <a:pt x="55" y="24"/>
                      </a:cubicBezTo>
                      <a:cubicBezTo>
                        <a:pt x="63" y="30"/>
                        <a:pt x="70" y="30"/>
                        <a:pt x="76" y="36"/>
                      </a:cubicBezTo>
                      <a:cubicBezTo>
                        <a:pt x="73" y="34"/>
                        <a:pt x="70" y="30"/>
                        <a:pt x="70" y="25"/>
                      </a:cubicBezTo>
                      <a:cubicBezTo>
                        <a:pt x="70" y="18"/>
                        <a:pt x="76" y="12"/>
                        <a:pt x="83" y="12"/>
                      </a:cubicBezTo>
                      <a:cubicBezTo>
                        <a:pt x="104" y="12"/>
                        <a:pt x="98" y="40"/>
                        <a:pt x="117" y="47"/>
                      </a:cubicBezTo>
                      <a:cubicBezTo>
                        <a:pt x="113" y="34"/>
                        <a:pt x="108" y="27"/>
                        <a:pt x="108" y="12"/>
                      </a:cubicBezTo>
                      <a:cubicBezTo>
                        <a:pt x="108" y="0"/>
                        <a:pt x="113" y="0"/>
                        <a:pt x="123" y="0"/>
                      </a:cubicBezTo>
                      <a:cubicBezTo>
                        <a:pt x="133" y="0"/>
                        <a:pt x="154" y="8"/>
                        <a:pt x="154" y="16"/>
                      </a:cubicBezTo>
                      <a:cubicBezTo>
                        <a:pt x="154" y="21"/>
                        <a:pt x="151" y="26"/>
                        <a:pt x="151" y="32"/>
                      </a:cubicBezTo>
                      <a:cubicBezTo>
                        <a:pt x="157" y="28"/>
                        <a:pt x="159" y="21"/>
                        <a:pt x="165" y="21"/>
                      </a:cubicBezTo>
                      <a:cubicBezTo>
                        <a:pt x="177" y="21"/>
                        <a:pt x="176" y="34"/>
                        <a:pt x="174" y="40"/>
                      </a:cubicBezTo>
                      <a:cubicBezTo>
                        <a:pt x="176" y="40"/>
                        <a:pt x="179" y="41"/>
                        <a:pt x="182" y="41"/>
                      </a:cubicBezTo>
                      <a:cubicBezTo>
                        <a:pt x="194" y="41"/>
                        <a:pt x="235" y="65"/>
                        <a:pt x="242" y="75"/>
                      </a:cubicBezTo>
                      <a:cubicBezTo>
                        <a:pt x="240" y="75"/>
                        <a:pt x="237" y="75"/>
                        <a:pt x="235" y="75"/>
                      </a:cubicBezTo>
                      <a:cubicBezTo>
                        <a:pt x="241" y="77"/>
                        <a:pt x="243" y="76"/>
                        <a:pt x="248" y="75"/>
                      </a:cubicBezTo>
                      <a:cubicBezTo>
                        <a:pt x="250" y="79"/>
                        <a:pt x="251" y="84"/>
                        <a:pt x="248" y="87"/>
                      </a:cubicBezTo>
                      <a:cubicBezTo>
                        <a:pt x="260" y="87"/>
                        <a:pt x="263" y="87"/>
                        <a:pt x="273" y="87"/>
                      </a:cubicBezTo>
                      <a:cubicBezTo>
                        <a:pt x="273" y="112"/>
                        <a:pt x="295" y="106"/>
                        <a:pt x="301" y="116"/>
                      </a:cubicBezTo>
                      <a:cubicBezTo>
                        <a:pt x="281" y="123"/>
                        <a:pt x="273" y="137"/>
                        <a:pt x="254" y="143"/>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5" name="Freeform 94">
                  <a:extLst>
                    <a:ext uri="{FF2B5EF4-FFF2-40B4-BE49-F238E27FC236}">
                      <a16:creationId xmlns:a16="http://schemas.microsoft.com/office/drawing/2014/main" id="{243496AC-3520-4F04-963A-2679E4C1E142}"/>
                    </a:ext>
                  </a:extLst>
                </p:cNvPr>
                <p:cNvSpPr>
                  <a:spLocks/>
                </p:cNvSpPr>
                <p:nvPr/>
              </p:nvSpPr>
              <p:spPr bwMode="auto">
                <a:xfrm>
                  <a:off x="6255931" y="1458150"/>
                  <a:ext cx="224975" cy="84173"/>
                </a:xfrm>
                <a:custGeom>
                  <a:avLst/>
                  <a:gdLst>
                    <a:gd name="T0" fmla="*/ 197 w 197"/>
                    <a:gd name="T1" fmla="*/ 33 h 74"/>
                    <a:gd name="T2" fmla="*/ 119 w 197"/>
                    <a:gd name="T3" fmla="*/ 74 h 74"/>
                    <a:gd name="T4" fmla="*/ 93 w 197"/>
                    <a:gd name="T5" fmla="*/ 59 h 74"/>
                    <a:gd name="T6" fmla="*/ 50 w 197"/>
                    <a:gd name="T7" fmla="*/ 59 h 74"/>
                    <a:gd name="T8" fmla="*/ 40 w 197"/>
                    <a:gd name="T9" fmla="*/ 47 h 74"/>
                    <a:gd name="T10" fmla="*/ 55 w 197"/>
                    <a:gd name="T11" fmla="*/ 46 h 74"/>
                    <a:gd name="T12" fmla="*/ 74 w 197"/>
                    <a:gd name="T13" fmla="*/ 42 h 74"/>
                    <a:gd name="T14" fmla="*/ 38 w 197"/>
                    <a:gd name="T15" fmla="*/ 39 h 74"/>
                    <a:gd name="T16" fmla="*/ 12 w 197"/>
                    <a:gd name="T17" fmla="*/ 31 h 74"/>
                    <a:gd name="T18" fmla="*/ 0 w 197"/>
                    <a:gd name="T19" fmla="*/ 12 h 74"/>
                    <a:gd name="T20" fmla="*/ 12 w 197"/>
                    <a:gd name="T21" fmla="*/ 12 h 74"/>
                    <a:gd name="T22" fmla="*/ 27 w 197"/>
                    <a:gd name="T23" fmla="*/ 14 h 74"/>
                    <a:gd name="T24" fmla="*/ 27 w 197"/>
                    <a:gd name="T25" fmla="*/ 10 h 74"/>
                    <a:gd name="T26" fmla="*/ 40 w 197"/>
                    <a:gd name="T27" fmla="*/ 10 h 74"/>
                    <a:gd name="T28" fmla="*/ 36 w 197"/>
                    <a:gd name="T29" fmla="*/ 2 h 74"/>
                    <a:gd name="T30" fmla="*/ 57 w 197"/>
                    <a:gd name="T31" fmla="*/ 2 h 74"/>
                    <a:gd name="T32" fmla="*/ 88 w 197"/>
                    <a:gd name="T33" fmla="*/ 18 h 74"/>
                    <a:gd name="T34" fmla="*/ 106 w 197"/>
                    <a:gd name="T35" fmla="*/ 0 h 74"/>
                    <a:gd name="T36" fmla="*/ 116 w 197"/>
                    <a:gd name="T37" fmla="*/ 0 h 74"/>
                    <a:gd name="T38" fmla="*/ 116 w 197"/>
                    <a:gd name="T39" fmla="*/ 20 h 74"/>
                    <a:gd name="T40" fmla="*/ 138 w 197"/>
                    <a:gd name="T41" fmla="*/ 12 h 74"/>
                    <a:gd name="T42" fmla="*/ 163 w 197"/>
                    <a:gd name="T43" fmla="*/ 12 h 74"/>
                    <a:gd name="T44" fmla="*/ 197 w 197"/>
                    <a:gd name="T45" fmla="*/ 3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7" h="74">
                      <a:moveTo>
                        <a:pt x="197" y="33"/>
                      </a:moveTo>
                      <a:cubicBezTo>
                        <a:pt x="179" y="46"/>
                        <a:pt x="141" y="74"/>
                        <a:pt x="119" y="74"/>
                      </a:cubicBezTo>
                      <a:cubicBezTo>
                        <a:pt x="106" y="74"/>
                        <a:pt x="98" y="69"/>
                        <a:pt x="93" y="59"/>
                      </a:cubicBezTo>
                      <a:cubicBezTo>
                        <a:pt x="50" y="59"/>
                        <a:pt x="50" y="59"/>
                        <a:pt x="50" y="59"/>
                      </a:cubicBezTo>
                      <a:cubicBezTo>
                        <a:pt x="43" y="57"/>
                        <a:pt x="41" y="53"/>
                        <a:pt x="40" y="47"/>
                      </a:cubicBezTo>
                      <a:cubicBezTo>
                        <a:pt x="45" y="46"/>
                        <a:pt x="53" y="46"/>
                        <a:pt x="55" y="46"/>
                      </a:cubicBezTo>
                      <a:cubicBezTo>
                        <a:pt x="62" y="43"/>
                        <a:pt x="70" y="43"/>
                        <a:pt x="74" y="42"/>
                      </a:cubicBezTo>
                      <a:cubicBezTo>
                        <a:pt x="71" y="42"/>
                        <a:pt x="40" y="39"/>
                        <a:pt x="38" y="39"/>
                      </a:cubicBezTo>
                      <a:cubicBezTo>
                        <a:pt x="25" y="39"/>
                        <a:pt x="10" y="49"/>
                        <a:pt x="12" y="31"/>
                      </a:cubicBezTo>
                      <a:cubicBezTo>
                        <a:pt x="6" y="26"/>
                        <a:pt x="1" y="20"/>
                        <a:pt x="0" y="12"/>
                      </a:cubicBezTo>
                      <a:cubicBezTo>
                        <a:pt x="12" y="12"/>
                        <a:pt x="12" y="12"/>
                        <a:pt x="12" y="12"/>
                      </a:cubicBezTo>
                      <a:cubicBezTo>
                        <a:pt x="16" y="15"/>
                        <a:pt x="22" y="16"/>
                        <a:pt x="27" y="14"/>
                      </a:cubicBezTo>
                      <a:cubicBezTo>
                        <a:pt x="27" y="10"/>
                        <a:pt x="27" y="10"/>
                        <a:pt x="27" y="10"/>
                      </a:cubicBezTo>
                      <a:cubicBezTo>
                        <a:pt x="40" y="10"/>
                        <a:pt x="40" y="10"/>
                        <a:pt x="40" y="10"/>
                      </a:cubicBezTo>
                      <a:cubicBezTo>
                        <a:pt x="36" y="2"/>
                        <a:pt x="36" y="2"/>
                        <a:pt x="36" y="2"/>
                      </a:cubicBezTo>
                      <a:cubicBezTo>
                        <a:pt x="57" y="2"/>
                        <a:pt x="57" y="2"/>
                        <a:pt x="57" y="2"/>
                      </a:cubicBezTo>
                      <a:cubicBezTo>
                        <a:pt x="62" y="7"/>
                        <a:pt x="84" y="18"/>
                        <a:pt x="88" y="18"/>
                      </a:cubicBezTo>
                      <a:cubicBezTo>
                        <a:pt x="97" y="18"/>
                        <a:pt x="103" y="3"/>
                        <a:pt x="106" y="0"/>
                      </a:cubicBezTo>
                      <a:cubicBezTo>
                        <a:pt x="116" y="0"/>
                        <a:pt x="116" y="0"/>
                        <a:pt x="116" y="0"/>
                      </a:cubicBezTo>
                      <a:cubicBezTo>
                        <a:pt x="116" y="10"/>
                        <a:pt x="114" y="14"/>
                        <a:pt x="116" y="20"/>
                      </a:cubicBezTo>
                      <a:cubicBezTo>
                        <a:pt x="122" y="20"/>
                        <a:pt x="127" y="12"/>
                        <a:pt x="138" y="12"/>
                      </a:cubicBezTo>
                      <a:cubicBezTo>
                        <a:pt x="156" y="12"/>
                        <a:pt x="152" y="12"/>
                        <a:pt x="163" y="12"/>
                      </a:cubicBezTo>
                      <a:cubicBezTo>
                        <a:pt x="178" y="12"/>
                        <a:pt x="193" y="24"/>
                        <a:pt x="197" y="33"/>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6" name="Freeform 95">
                  <a:extLst>
                    <a:ext uri="{FF2B5EF4-FFF2-40B4-BE49-F238E27FC236}">
                      <a16:creationId xmlns:a16="http://schemas.microsoft.com/office/drawing/2014/main" id="{0B36B476-134B-476F-9CD4-84F6C6AD24B7}"/>
                    </a:ext>
                  </a:extLst>
                </p:cNvPr>
                <p:cNvSpPr>
                  <a:spLocks/>
                </p:cNvSpPr>
                <p:nvPr/>
              </p:nvSpPr>
              <p:spPr bwMode="auto">
                <a:xfrm>
                  <a:off x="6061565" y="1553036"/>
                  <a:ext cx="44383" cy="39791"/>
                </a:xfrm>
                <a:custGeom>
                  <a:avLst/>
                  <a:gdLst>
                    <a:gd name="T0" fmla="*/ 13 w 39"/>
                    <a:gd name="T1" fmla="*/ 0 h 34"/>
                    <a:gd name="T2" fmla="*/ 39 w 39"/>
                    <a:gd name="T3" fmla="*/ 34 h 34"/>
                    <a:gd name="T4" fmla="*/ 15 w 39"/>
                    <a:gd name="T5" fmla="*/ 0 h 34"/>
                    <a:gd name="T6" fmla="*/ 15 w 39"/>
                    <a:gd name="T7" fmla="*/ 3 h 34"/>
                    <a:gd name="T8" fmla="*/ 13 w 39"/>
                    <a:gd name="T9" fmla="*/ 0 h 34"/>
                  </a:gdLst>
                  <a:ahLst/>
                  <a:cxnLst>
                    <a:cxn ang="0">
                      <a:pos x="T0" y="T1"/>
                    </a:cxn>
                    <a:cxn ang="0">
                      <a:pos x="T2" y="T3"/>
                    </a:cxn>
                    <a:cxn ang="0">
                      <a:pos x="T4" y="T5"/>
                    </a:cxn>
                    <a:cxn ang="0">
                      <a:pos x="T6" y="T7"/>
                    </a:cxn>
                    <a:cxn ang="0">
                      <a:pos x="T8" y="T9"/>
                    </a:cxn>
                  </a:cxnLst>
                  <a:rect l="0" t="0" r="r" b="b"/>
                  <a:pathLst>
                    <a:path w="39" h="34">
                      <a:moveTo>
                        <a:pt x="13" y="0"/>
                      </a:moveTo>
                      <a:cubicBezTo>
                        <a:pt x="23" y="14"/>
                        <a:pt x="33" y="17"/>
                        <a:pt x="39" y="34"/>
                      </a:cubicBezTo>
                      <a:cubicBezTo>
                        <a:pt x="23" y="30"/>
                        <a:pt x="0" y="6"/>
                        <a:pt x="15" y="0"/>
                      </a:cubicBezTo>
                      <a:cubicBezTo>
                        <a:pt x="15" y="3"/>
                        <a:pt x="15" y="3"/>
                        <a:pt x="15" y="3"/>
                      </a:cubicBezTo>
                      <a:lnTo>
                        <a:pt x="13" y="0"/>
                      </a:ln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7" name="Freeform 96">
                  <a:extLst>
                    <a:ext uri="{FF2B5EF4-FFF2-40B4-BE49-F238E27FC236}">
                      <a16:creationId xmlns:a16="http://schemas.microsoft.com/office/drawing/2014/main" id="{F059F975-BBA5-4739-96FB-7848782F0E08}"/>
                    </a:ext>
                  </a:extLst>
                </p:cNvPr>
                <p:cNvSpPr>
                  <a:spLocks/>
                </p:cNvSpPr>
                <p:nvPr/>
              </p:nvSpPr>
              <p:spPr bwMode="auto">
                <a:xfrm>
                  <a:off x="5573355" y="2621272"/>
                  <a:ext cx="108661" cy="136208"/>
                </a:xfrm>
                <a:custGeom>
                  <a:avLst/>
                  <a:gdLst>
                    <a:gd name="T0" fmla="*/ 16 w 95"/>
                    <a:gd name="T1" fmla="*/ 35 h 119"/>
                    <a:gd name="T2" fmla="*/ 38 w 95"/>
                    <a:gd name="T3" fmla="*/ 26 h 119"/>
                    <a:gd name="T4" fmla="*/ 33 w 95"/>
                    <a:gd name="T5" fmla="*/ 16 h 119"/>
                    <a:gd name="T6" fmla="*/ 56 w 95"/>
                    <a:gd name="T7" fmla="*/ 0 h 119"/>
                    <a:gd name="T8" fmla="*/ 69 w 95"/>
                    <a:gd name="T9" fmla="*/ 0 h 119"/>
                    <a:gd name="T10" fmla="*/ 95 w 95"/>
                    <a:gd name="T11" fmla="*/ 33 h 119"/>
                    <a:gd name="T12" fmla="*/ 81 w 95"/>
                    <a:gd name="T13" fmla="*/ 45 h 119"/>
                    <a:gd name="T14" fmla="*/ 81 w 95"/>
                    <a:gd name="T15" fmla="*/ 72 h 119"/>
                    <a:gd name="T16" fmla="*/ 80 w 95"/>
                    <a:gd name="T17" fmla="*/ 94 h 119"/>
                    <a:gd name="T18" fmla="*/ 60 w 95"/>
                    <a:gd name="T19" fmla="*/ 98 h 119"/>
                    <a:gd name="T20" fmla="*/ 33 w 95"/>
                    <a:gd name="T21" fmla="*/ 116 h 119"/>
                    <a:gd name="T22" fmla="*/ 19 w 95"/>
                    <a:gd name="T23" fmla="*/ 119 h 119"/>
                    <a:gd name="T24" fmla="*/ 0 w 95"/>
                    <a:gd name="T25" fmla="*/ 101 h 119"/>
                    <a:gd name="T26" fmla="*/ 22 w 95"/>
                    <a:gd name="T27" fmla="*/ 60 h 119"/>
                    <a:gd name="T28" fmla="*/ 7 w 95"/>
                    <a:gd name="T29" fmla="*/ 43 h 119"/>
                    <a:gd name="T30" fmla="*/ 16 w 95"/>
                    <a:gd name="T31" fmla="*/ 3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119">
                      <a:moveTo>
                        <a:pt x="16" y="35"/>
                      </a:moveTo>
                      <a:cubicBezTo>
                        <a:pt x="20" y="35"/>
                        <a:pt x="33" y="31"/>
                        <a:pt x="38" y="26"/>
                      </a:cubicBezTo>
                      <a:cubicBezTo>
                        <a:pt x="35" y="21"/>
                        <a:pt x="33" y="19"/>
                        <a:pt x="33" y="16"/>
                      </a:cubicBezTo>
                      <a:cubicBezTo>
                        <a:pt x="33" y="10"/>
                        <a:pt x="48" y="0"/>
                        <a:pt x="56" y="0"/>
                      </a:cubicBezTo>
                      <a:cubicBezTo>
                        <a:pt x="60" y="0"/>
                        <a:pt x="64" y="0"/>
                        <a:pt x="69" y="0"/>
                      </a:cubicBezTo>
                      <a:cubicBezTo>
                        <a:pt x="86" y="0"/>
                        <a:pt x="95" y="19"/>
                        <a:pt x="95" y="33"/>
                      </a:cubicBezTo>
                      <a:cubicBezTo>
                        <a:pt x="95" y="39"/>
                        <a:pt x="81" y="39"/>
                        <a:pt x="81" y="45"/>
                      </a:cubicBezTo>
                      <a:cubicBezTo>
                        <a:pt x="81" y="50"/>
                        <a:pt x="81" y="71"/>
                        <a:pt x="81" y="72"/>
                      </a:cubicBezTo>
                      <a:cubicBezTo>
                        <a:pt x="81" y="78"/>
                        <a:pt x="86" y="88"/>
                        <a:pt x="80" y="94"/>
                      </a:cubicBezTo>
                      <a:cubicBezTo>
                        <a:pt x="76" y="99"/>
                        <a:pt x="68" y="98"/>
                        <a:pt x="60" y="98"/>
                      </a:cubicBezTo>
                      <a:cubicBezTo>
                        <a:pt x="48" y="98"/>
                        <a:pt x="39" y="112"/>
                        <a:pt x="33" y="116"/>
                      </a:cubicBezTo>
                      <a:cubicBezTo>
                        <a:pt x="29" y="118"/>
                        <a:pt x="23" y="119"/>
                        <a:pt x="19" y="119"/>
                      </a:cubicBezTo>
                      <a:cubicBezTo>
                        <a:pt x="10" y="119"/>
                        <a:pt x="0" y="110"/>
                        <a:pt x="0" y="101"/>
                      </a:cubicBezTo>
                      <a:cubicBezTo>
                        <a:pt x="0" y="81"/>
                        <a:pt x="19" y="79"/>
                        <a:pt x="22" y="60"/>
                      </a:cubicBezTo>
                      <a:cubicBezTo>
                        <a:pt x="14" y="56"/>
                        <a:pt x="7" y="51"/>
                        <a:pt x="7" y="43"/>
                      </a:cubicBezTo>
                      <a:cubicBezTo>
                        <a:pt x="7" y="33"/>
                        <a:pt x="13" y="35"/>
                        <a:pt x="16" y="35"/>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8" name="Freeform 97">
                  <a:extLst>
                    <a:ext uri="{FF2B5EF4-FFF2-40B4-BE49-F238E27FC236}">
                      <a16:creationId xmlns:a16="http://schemas.microsoft.com/office/drawing/2014/main" id="{627B87D7-8089-4EF6-95CE-F9E0E1C8B8CF}"/>
                    </a:ext>
                  </a:extLst>
                </p:cNvPr>
                <p:cNvSpPr>
                  <a:spLocks/>
                </p:cNvSpPr>
                <p:nvPr/>
              </p:nvSpPr>
              <p:spPr bwMode="auto">
                <a:xfrm>
                  <a:off x="5645286" y="2504960"/>
                  <a:ext cx="21426" cy="21426"/>
                </a:xfrm>
                <a:custGeom>
                  <a:avLst/>
                  <a:gdLst>
                    <a:gd name="T0" fmla="*/ 5 w 19"/>
                    <a:gd name="T1" fmla="*/ 19 h 19"/>
                    <a:gd name="T2" fmla="*/ 0 w 19"/>
                    <a:gd name="T3" fmla="*/ 9 h 19"/>
                    <a:gd name="T4" fmla="*/ 19 w 19"/>
                    <a:gd name="T5" fmla="*/ 0 h 19"/>
                    <a:gd name="T6" fmla="*/ 5 w 19"/>
                    <a:gd name="T7" fmla="*/ 19 h 19"/>
                  </a:gdLst>
                  <a:ahLst/>
                  <a:cxnLst>
                    <a:cxn ang="0">
                      <a:pos x="T0" y="T1"/>
                    </a:cxn>
                    <a:cxn ang="0">
                      <a:pos x="T2" y="T3"/>
                    </a:cxn>
                    <a:cxn ang="0">
                      <a:pos x="T4" y="T5"/>
                    </a:cxn>
                    <a:cxn ang="0">
                      <a:pos x="T6" y="T7"/>
                    </a:cxn>
                  </a:cxnLst>
                  <a:rect l="0" t="0" r="r" b="b"/>
                  <a:pathLst>
                    <a:path w="19" h="19">
                      <a:moveTo>
                        <a:pt x="5" y="19"/>
                      </a:moveTo>
                      <a:cubicBezTo>
                        <a:pt x="3" y="19"/>
                        <a:pt x="0" y="12"/>
                        <a:pt x="0" y="9"/>
                      </a:cubicBezTo>
                      <a:cubicBezTo>
                        <a:pt x="0" y="4"/>
                        <a:pt x="13" y="0"/>
                        <a:pt x="19" y="0"/>
                      </a:cubicBezTo>
                      <a:cubicBezTo>
                        <a:pt x="19" y="9"/>
                        <a:pt x="13" y="19"/>
                        <a:pt x="5" y="19"/>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9" name="Freeform 98">
                  <a:extLst>
                    <a:ext uri="{FF2B5EF4-FFF2-40B4-BE49-F238E27FC236}">
                      <a16:creationId xmlns:a16="http://schemas.microsoft.com/office/drawing/2014/main" id="{CF183B21-F691-49FC-B25E-966FFEF1ED84}"/>
                    </a:ext>
                  </a:extLst>
                </p:cNvPr>
                <p:cNvSpPr>
                  <a:spLocks/>
                </p:cNvSpPr>
                <p:nvPr/>
              </p:nvSpPr>
              <p:spPr bwMode="auto">
                <a:xfrm>
                  <a:off x="5659060" y="2495778"/>
                  <a:ext cx="205079" cy="312207"/>
                </a:xfrm>
                <a:custGeom>
                  <a:avLst/>
                  <a:gdLst>
                    <a:gd name="T0" fmla="*/ 163 w 179"/>
                    <a:gd name="T1" fmla="*/ 183 h 273"/>
                    <a:gd name="T2" fmla="*/ 155 w 179"/>
                    <a:gd name="T3" fmla="*/ 230 h 273"/>
                    <a:gd name="T4" fmla="*/ 170 w 179"/>
                    <a:gd name="T5" fmla="*/ 238 h 273"/>
                    <a:gd name="T6" fmla="*/ 119 w 179"/>
                    <a:gd name="T7" fmla="*/ 250 h 273"/>
                    <a:gd name="T8" fmla="*/ 66 w 179"/>
                    <a:gd name="T9" fmla="*/ 253 h 273"/>
                    <a:gd name="T10" fmla="*/ 43 w 179"/>
                    <a:gd name="T11" fmla="*/ 266 h 273"/>
                    <a:gd name="T12" fmla="*/ 27 w 179"/>
                    <a:gd name="T13" fmla="*/ 273 h 273"/>
                    <a:gd name="T14" fmla="*/ 54 w 179"/>
                    <a:gd name="T15" fmla="*/ 238 h 273"/>
                    <a:gd name="T16" fmla="*/ 78 w 179"/>
                    <a:gd name="T17" fmla="*/ 222 h 273"/>
                    <a:gd name="T18" fmla="*/ 43 w 179"/>
                    <a:gd name="T19" fmla="*/ 221 h 273"/>
                    <a:gd name="T20" fmla="*/ 32 w 179"/>
                    <a:gd name="T21" fmla="*/ 221 h 273"/>
                    <a:gd name="T22" fmla="*/ 47 w 179"/>
                    <a:gd name="T23" fmla="*/ 173 h 273"/>
                    <a:gd name="T24" fmla="*/ 81 w 179"/>
                    <a:gd name="T25" fmla="*/ 146 h 273"/>
                    <a:gd name="T26" fmla="*/ 68 w 179"/>
                    <a:gd name="T27" fmla="*/ 126 h 273"/>
                    <a:gd name="T28" fmla="*/ 44 w 179"/>
                    <a:gd name="T29" fmla="*/ 129 h 273"/>
                    <a:gd name="T30" fmla="*/ 39 w 179"/>
                    <a:gd name="T31" fmla="*/ 106 h 273"/>
                    <a:gd name="T32" fmla="*/ 26 w 179"/>
                    <a:gd name="T33" fmla="*/ 87 h 273"/>
                    <a:gd name="T34" fmla="*/ 20 w 179"/>
                    <a:gd name="T35" fmla="*/ 99 h 273"/>
                    <a:gd name="T36" fmla="*/ 23 w 179"/>
                    <a:gd name="T37" fmla="*/ 81 h 273"/>
                    <a:gd name="T38" fmla="*/ 12 w 179"/>
                    <a:gd name="T39" fmla="*/ 67 h 273"/>
                    <a:gd name="T40" fmla="*/ 17 w 179"/>
                    <a:gd name="T41" fmla="*/ 51 h 273"/>
                    <a:gd name="T42" fmla="*/ 12 w 179"/>
                    <a:gd name="T43" fmla="*/ 36 h 273"/>
                    <a:gd name="T44" fmla="*/ 20 w 179"/>
                    <a:gd name="T45" fmla="*/ 38 h 273"/>
                    <a:gd name="T46" fmla="*/ 27 w 179"/>
                    <a:gd name="T47" fmla="*/ 24 h 273"/>
                    <a:gd name="T48" fmla="*/ 42 w 179"/>
                    <a:gd name="T49" fmla="*/ 0 h 273"/>
                    <a:gd name="T50" fmla="*/ 72 w 179"/>
                    <a:gd name="T51" fmla="*/ 7 h 273"/>
                    <a:gd name="T52" fmla="*/ 55 w 179"/>
                    <a:gd name="T53" fmla="*/ 34 h 273"/>
                    <a:gd name="T54" fmla="*/ 79 w 179"/>
                    <a:gd name="T55" fmla="*/ 83 h 273"/>
                    <a:gd name="T56" fmla="*/ 91 w 179"/>
                    <a:gd name="T57" fmla="*/ 90 h 273"/>
                    <a:gd name="T58" fmla="*/ 144 w 179"/>
                    <a:gd name="T59" fmla="*/ 160 h 273"/>
                    <a:gd name="T60" fmla="*/ 148 w 179"/>
                    <a:gd name="T61" fmla="*/ 183 h 273"/>
                    <a:gd name="T62" fmla="*/ 157 w 179"/>
                    <a:gd name="T63" fmla="*/ 18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9" h="273">
                      <a:moveTo>
                        <a:pt x="154" y="186"/>
                      </a:moveTo>
                      <a:cubicBezTo>
                        <a:pt x="159" y="182"/>
                        <a:pt x="157" y="183"/>
                        <a:pt x="163" y="183"/>
                      </a:cubicBezTo>
                      <a:cubicBezTo>
                        <a:pt x="172" y="183"/>
                        <a:pt x="179" y="190"/>
                        <a:pt x="179" y="198"/>
                      </a:cubicBezTo>
                      <a:cubicBezTo>
                        <a:pt x="179" y="212"/>
                        <a:pt x="161" y="219"/>
                        <a:pt x="155" y="230"/>
                      </a:cubicBezTo>
                      <a:cubicBezTo>
                        <a:pt x="163" y="232"/>
                        <a:pt x="166" y="233"/>
                        <a:pt x="170" y="233"/>
                      </a:cubicBezTo>
                      <a:cubicBezTo>
                        <a:pt x="170" y="238"/>
                        <a:pt x="170" y="238"/>
                        <a:pt x="170" y="238"/>
                      </a:cubicBezTo>
                      <a:cubicBezTo>
                        <a:pt x="163" y="246"/>
                        <a:pt x="158" y="250"/>
                        <a:pt x="149" y="250"/>
                      </a:cubicBezTo>
                      <a:cubicBezTo>
                        <a:pt x="140" y="250"/>
                        <a:pt x="123" y="250"/>
                        <a:pt x="119" y="250"/>
                      </a:cubicBezTo>
                      <a:cubicBezTo>
                        <a:pt x="111" y="250"/>
                        <a:pt x="91" y="257"/>
                        <a:pt x="79" y="257"/>
                      </a:cubicBezTo>
                      <a:cubicBezTo>
                        <a:pt x="74" y="257"/>
                        <a:pt x="71" y="253"/>
                        <a:pt x="66" y="253"/>
                      </a:cubicBezTo>
                      <a:cubicBezTo>
                        <a:pt x="58" y="253"/>
                        <a:pt x="54" y="260"/>
                        <a:pt x="54" y="266"/>
                      </a:cubicBezTo>
                      <a:cubicBezTo>
                        <a:pt x="43" y="266"/>
                        <a:pt x="43" y="266"/>
                        <a:pt x="43" y="266"/>
                      </a:cubicBezTo>
                      <a:cubicBezTo>
                        <a:pt x="38" y="266"/>
                        <a:pt x="35" y="269"/>
                        <a:pt x="32" y="273"/>
                      </a:cubicBezTo>
                      <a:cubicBezTo>
                        <a:pt x="27" y="273"/>
                        <a:pt x="27" y="273"/>
                        <a:pt x="27" y="273"/>
                      </a:cubicBezTo>
                      <a:cubicBezTo>
                        <a:pt x="27" y="268"/>
                        <a:pt x="27" y="268"/>
                        <a:pt x="27" y="268"/>
                      </a:cubicBezTo>
                      <a:cubicBezTo>
                        <a:pt x="29" y="265"/>
                        <a:pt x="51" y="239"/>
                        <a:pt x="54" y="238"/>
                      </a:cubicBezTo>
                      <a:cubicBezTo>
                        <a:pt x="64" y="235"/>
                        <a:pt x="79" y="239"/>
                        <a:pt x="79" y="228"/>
                      </a:cubicBezTo>
                      <a:cubicBezTo>
                        <a:pt x="79" y="226"/>
                        <a:pt x="78" y="224"/>
                        <a:pt x="78" y="222"/>
                      </a:cubicBezTo>
                      <a:cubicBezTo>
                        <a:pt x="75" y="227"/>
                        <a:pt x="70" y="230"/>
                        <a:pt x="64" y="230"/>
                      </a:cubicBezTo>
                      <a:cubicBezTo>
                        <a:pt x="54" y="230"/>
                        <a:pt x="51" y="221"/>
                        <a:pt x="43" y="221"/>
                      </a:cubicBezTo>
                      <a:cubicBezTo>
                        <a:pt x="38" y="221"/>
                        <a:pt x="39" y="225"/>
                        <a:pt x="35" y="225"/>
                      </a:cubicBezTo>
                      <a:cubicBezTo>
                        <a:pt x="34" y="225"/>
                        <a:pt x="32" y="222"/>
                        <a:pt x="32" y="221"/>
                      </a:cubicBezTo>
                      <a:cubicBezTo>
                        <a:pt x="32" y="209"/>
                        <a:pt x="53" y="208"/>
                        <a:pt x="53" y="196"/>
                      </a:cubicBezTo>
                      <a:cubicBezTo>
                        <a:pt x="53" y="186"/>
                        <a:pt x="47" y="182"/>
                        <a:pt x="47" y="173"/>
                      </a:cubicBezTo>
                      <a:cubicBezTo>
                        <a:pt x="60" y="173"/>
                        <a:pt x="77" y="166"/>
                        <a:pt x="81" y="158"/>
                      </a:cubicBezTo>
                      <a:cubicBezTo>
                        <a:pt x="81" y="146"/>
                        <a:pt x="81" y="146"/>
                        <a:pt x="81" y="146"/>
                      </a:cubicBezTo>
                      <a:cubicBezTo>
                        <a:pt x="73" y="147"/>
                        <a:pt x="63" y="145"/>
                        <a:pt x="63" y="137"/>
                      </a:cubicBezTo>
                      <a:cubicBezTo>
                        <a:pt x="63" y="131"/>
                        <a:pt x="66" y="129"/>
                        <a:pt x="68" y="126"/>
                      </a:cubicBezTo>
                      <a:cubicBezTo>
                        <a:pt x="66" y="126"/>
                        <a:pt x="63" y="126"/>
                        <a:pt x="61" y="126"/>
                      </a:cubicBezTo>
                      <a:cubicBezTo>
                        <a:pt x="54" y="126"/>
                        <a:pt x="50" y="129"/>
                        <a:pt x="44" y="129"/>
                      </a:cubicBezTo>
                      <a:cubicBezTo>
                        <a:pt x="37" y="129"/>
                        <a:pt x="32" y="129"/>
                        <a:pt x="32" y="123"/>
                      </a:cubicBezTo>
                      <a:cubicBezTo>
                        <a:pt x="32" y="117"/>
                        <a:pt x="39" y="113"/>
                        <a:pt x="39" y="106"/>
                      </a:cubicBezTo>
                      <a:cubicBezTo>
                        <a:pt x="39" y="99"/>
                        <a:pt x="37" y="98"/>
                        <a:pt x="39" y="91"/>
                      </a:cubicBezTo>
                      <a:cubicBezTo>
                        <a:pt x="33" y="91"/>
                        <a:pt x="29" y="89"/>
                        <a:pt x="26" y="87"/>
                      </a:cubicBezTo>
                      <a:cubicBezTo>
                        <a:pt x="23" y="94"/>
                        <a:pt x="25" y="96"/>
                        <a:pt x="26" y="99"/>
                      </a:cubicBezTo>
                      <a:cubicBezTo>
                        <a:pt x="20" y="99"/>
                        <a:pt x="20" y="99"/>
                        <a:pt x="20" y="99"/>
                      </a:cubicBezTo>
                      <a:cubicBezTo>
                        <a:pt x="20" y="93"/>
                        <a:pt x="20" y="91"/>
                        <a:pt x="20" y="87"/>
                      </a:cubicBezTo>
                      <a:cubicBezTo>
                        <a:pt x="20" y="84"/>
                        <a:pt x="21" y="83"/>
                        <a:pt x="23" y="81"/>
                      </a:cubicBezTo>
                      <a:cubicBezTo>
                        <a:pt x="23" y="74"/>
                        <a:pt x="23" y="74"/>
                        <a:pt x="23" y="74"/>
                      </a:cubicBezTo>
                      <a:cubicBezTo>
                        <a:pt x="19" y="73"/>
                        <a:pt x="12" y="71"/>
                        <a:pt x="12" y="67"/>
                      </a:cubicBezTo>
                      <a:cubicBezTo>
                        <a:pt x="12" y="64"/>
                        <a:pt x="17" y="58"/>
                        <a:pt x="17" y="57"/>
                      </a:cubicBezTo>
                      <a:cubicBezTo>
                        <a:pt x="17" y="51"/>
                        <a:pt x="17" y="51"/>
                        <a:pt x="17" y="51"/>
                      </a:cubicBezTo>
                      <a:cubicBezTo>
                        <a:pt x="6" y="48"/>
                        <a:pt x="0" y="46"/>
                        <a:pt x="0" y="36"/>
                      </a:cubicBezTo>
                      <a:cubicBezTo>
                        <a:pt x="12" y="36"/>
                        <a:pt x="12" y="36"/>
                        <a:pt x="12" y="36"/>
                      </a:cubicBezTo>
                      <a:cubicBezTo>
                        <a:pt x="12" y="40"/>
                        <a:pt x="16" y="43"/>
                        <a:pt x="17" y="43"/>
                      </a:cubicBezTo>
                      <a:cubicBezTo>
                        <a:pt x="19" y="43"/>
                        <a:pt x="20" y="40"/>
                        <a:pt x="20" y="38"/>
                      </a:cubicBezTo>
                      <a:cubicBezTo>
                        <a:pt x="19" y="37"/>
                        <a:pt x="17" y="35"/>
                        <a:pt x="17" y="33"/>
                      </a:cubicBezTo>
                      <a:cubicBezTo>
                        <a:pt x="17" y="27"/>
                        <a:pt x="22" y="24"/>
                        <a:pt x="27" y="24"/>
                      </a:cubicBezTo>
                      <a:cubicBezTo>
                        <a:pt x="27" y="17"/>
                        <a:pt x="30" y="14"/>
                        <a:pt x="30" y="10"/>
                      </a:cubicBezTo>
                      <a:cubicBezTo>
                        <a:pt x="30" y="6"/>
                        <a:pt x="38" y="0"/>
                        <a:pt x="42" y="0"/>
                      </a:cubicBezTo>
                      <a:cubicBezTo>
                        <a:pt x="51" y="0"/>
                        <a:pt x="59" y="0"/>
                        <a:pt x="64" y="0"/>
                      </a:cubicBezTo>
                      <a:cubicBezTo>
                        <a:pt x="67" y="0"/>
                        <a:pt x="72" y="5"/>
                        <a:pt x="72" y="7"/>
                      </a:cubicBezTo>
                      <a:cubicBezTo>
                        <a:pt x="72" y="18"/>
                        <a:pt x="55" y="17"/>
                        <a:pt x="53" y="28"/>
                      </a:cubicBezTo>
                      <a:cubicBezTo>
                        <a:pt x="53" y="30"/>
                        <a:pt x="54" y="32"/>
                        <a:pt x="55" y="34"/>
                      </a:cubicBezTo>
                      <a:cubicBezTo>
                        <a:pt x="100" y="34"/>
                        <a:pt x="100" y="34"/>
                        <a:pt x="100" y="34"/>
                      </a:cubicBezTo>
                      <a:cubicBezTo>
                        <a:pt x="103" y="56"/>
                        <a:pt x="79" y="66"/>
                        <a:pt x="79" y="83"/>
                      </a:cubicBezTo>
                      <a:cubicBezTo>
                        <a:pt x="76" y="83"/>
                        <a:pt x="74" y="86"/>
                        <a:pt x="73" y="89"/>
                      </a:cubicBezTo>
                      <a:cubicBezTo>
                        <a:pt x="81" y="91"/>
                        <a:pt x="85" y="88"/>
                        <a:pt x="91" y="90"/>
                      </a:cubicBezTo>
                      <a:cubicBezTo>
                        <a:pt x="105" y="95"/>
                        <a:pt x="103" y="114"/>
                        <a:pt x="112" y="123"/>
                      </a:cubicBezTo>
                      <a:cubicBezTo>
                        <a:pt x="124" y="136"/>
                        <a:pt x="144" y="141"/>
                        <a:pt x="144" y="160"/>
                      </a:cubicBezTo>
                      <a:cubicBezTo>
                        <a:pt x="144" y="167"/>
                        <a:pt x="152" y="171"/>
                        <a:pt x="152" y="177"/>
                      </a:cubicBezTo>
                      <a:cubicBezTo>
                        <a:pt x="152" y="180"/>
                        <a:pt x="151" y="182"/>
                        <a:pt x="148" y="183"/>
                      </a:cubicBezTo>
                      <a:cubicBezTo>
                        <a:pt x="148" y="188"/>
                        <a:pt x="148" y="188"/>
                        <a:pt x="148" y="188"/>
                      </a:cubicBezTo>
                      <a:cubicBezTo>
                        <a:pt x="154" y="187"/>
                        <a:pt x="154" y="184"/>
                        <a:pt x="157" y="183"/>
                      </a:cubicBezTo>
                      <a:lnTo>
                        <a:pt x="154" y="186"/>
                      </a:ln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40" name="Freeform 99">
                  <a:extLst>
                    <a:ext uri="{FF2B5EF4-FFF2-40B4-BE49-F238E27FC236}">
                      <a16:creationId xmlns:a16="http://schemas.microsoft.com/office/drawing/2014/main" id="{6A9827DF-5723-4DEC-A4AB-13A4490A519B}"/>
                    </a:ext>
                  </a:extLst>
                </p:cNvPr>
                <p:cNvSpPr>
                  <a:spLocks/>
                </p:cNvSpPr>
                <p:nvPr/>
              </p:nvSpPr>
              <p:spPr bwMode="auto">
                <a:xfrm>
                  <a:off x="5703442" y="2656472"/>
                  <a:ext cx="9183" cy="10713"/>
                </a:xfrm>
                <a:custGeom>
                  <a:avLst/>
                  <a:gdLst>
                    <a:gd name="T0" fmla="*/ 5 w 9"/>
                    <a:gd name="T1" fmla="*/ 0 h 9"/>
                    <a:gd name="T2" fmla="*/ 0 w 9"/>
                    <a:gd name="T3" fmla="*/ 9 h 9"/>
                    <a:gd name="T4" fmla="*/ 8 w 9"/>
                    <a:gd name="T5" fmla="*/ 9 h 9"/>
                    <a:gd name="T6" fmla="*/ 9 w 9"/>
                    <a:gd name="T7" fmla="*/ 0 h 9"/>
                    <a:gd name="T8" fmla="*/ 5 w 9"/>
                    <a:gd name="T9" fmla="*/ 0 h 9"/>
                  </a:gdLst>
                  <a:ahLst/>
                  <a:cxnLst>
                    <a:cxn ang="0">
                      <a:pos x="T0" y="T1"/>
                    </a:cxn>
                    <a:cxn ang="0">
                      <a:pos x="T2" y="T3"/>
                    </a:cxn>
                    <a:cxn ang="0">
                      <a:pos x="T4" y="T5"/>
                    </a:cxn>
                    <a:cxn ang="0">
                      <a:pos x="T6" y="T7"/>
                    </a:cxn>
                    <a:cxn ang="0">
                      <a:pos x="T8" y="T9"/>
                    </a:cxn>
                  </a:cxnLst>
                  <a:rect l="0" t="0" r="r" b="b"/>
                  <a:pathLst>
                    <a:path w="9" h="9">
                      <a:moveTo>
                        <a:pt x="5" y="0"/>
                      </a:moveTo>
                      <a:cubicBezTo>
                        <a:pt x="0" y="2"/>
                        <a:pt x="0" y="5"/>
                        <a:pt x="0" y="9"/>
                      </a:cubicBezTo>
                      <a:cubicBezTo>
                        <a:pt x="4" y="9"/>
                        <a:pt x="7" y="9"/>
                        <a:pt x="8" y="9"/>
                      </a:cubicBezTo>
                      <a:cubicBezTo>
                        <a:pt x="8" y="5"/>
                        <a:pt x="9" y="2"/>
                        <a:pt x="9" y="0"/>
                      </a:cubicBezTo>
                      <a:cubicBezTo>
                        <a:pt x="8" y="0"/>
                        <a:pt x="6" y="0"/>
                        <a:pt x="5" y="0"/>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41" name="Freeform 100">
                  <a:extLst>
                    <a:ext uri="{FF2B5EF4-FFF2-40B4-BE49-F238E27FC236}">
                      <a16:creationId xmlns:a16="http://schemas.microsoft.com/office/drawing/2014/main" id="{F26244DA-EBEA-4EE8-87AD-3CC73293DD97}"/>
                    </a:ext>
                  </a:extLst>
                </p:cNvPr>
                <p:cNvSpPr>
                  <a:spLocks/>
                </p:cNvSpPr>
                <p:nvPr/>
              </p:nvSpPr>
              <p:spPr bwMode="auto">
                <a:xfrm>
                  <a:off x="5235128" y="2175919"/>
                  <a:ext cx="250992" cy="119373"/>
                </a:xfrm>
                <a:custGeom>
                  <a:avLst/>
                  <a:gdLst>
                    <a:gd name="T0" fmla="*/ 218 w 219"/>
                    <a:gd name="T1" fmla="*/ 56 h 104"/>
                    <a:gd name="T2" fmla="*/ 184 w 219"/>
                    <a:gd name="T3" fmla="*/ 84 h 104"/>
                    <a:gd name="T4" fmla="*/ 125 w 219"/>
                    <a:gd name="T5" fmla="*/ 104 h 104"/>
                    <a:gd name="T6" fmla="*/ 57 w 219"/>
                    <a:gd name="T7" fmla="*/ 90 h 104"/>
                    <a:gd name="T8" fmla="*/ 24 w 219"/>
                    <a:gd name="T9" fmla="*/ 75 h 104"/>
                    <a:gd name="T10" fmla="*/ 31 w 219"/>
                    <a:gd name="T11" fmla="*/ 71 h 104"/>
                    <a:gd name="T12" fmla="*/ 35 w 219"/>
                    <a:gd name="T13" fmla="*/ 48 h 104"/>
                    <a:gd name="T14" fmla="*/ 2 w 219"/>
                    <a:gd name="T15" fmla="*/ 44 h 104"/>
                    <a:gd name="T16" fmla="*/ 41 w 219"/>
                    <a:gd name="T17" fmla="*/ 37 h 104"/>
                    <a:gd name="T18" fmla="*/ 38 w 219"/>
                    <a:gd name="T19" fmla="*/ 31 h 104"/>
                    <a:gd name="T20" fmla="*/ 0 w 219"/>
                    <a:gd name="T21" fmla="*/ 13 h 104"/>
                    <a:gd name="T22" fmla="*/ 15 w 219"/>
                    <a:gd name="T23" fmla="*/ 15 h 104"/>
                    <a:gd name="T24" fmla="*/ 15 w 219"/>
                    <a:gd name="T25" fmla="*/ 9 h 104"/>
                    <a:gd name="T26" fmla="*/ 29 w 219"/>
                    <a:gd name="T27" fmla="*/ 0 h 104"/>
                    <a:gd name="T28" fmla="*/ 35 w 219"/>
                    <a:gd name="T29" fmla="*/ 0 h 104"/>
                    <a:gd name="T30" fmla="*/ 39 w 219"/>
                    <a:gd name="T31" fmla="*/ 12 h 104"/>
                    <a:gd name="T32" fmla="*/ 50 w 219"/>
                    <a:gd name="T33" fmla="*/ 28 h 104"/>
                    <a:gd name="T34" fmla="*/ 64 w 219"/>
                    <a:gd name="T35" fmla="*/ 23 h 104"/>
                    <a:gd name="T36" fmla="*/ 64 w 219"/>
                    <a:gd name="T37" fmla="*/ 13 h 104"/>
                    <a:gd name="T38" fmla="*/ 74 w 219"/>
                    <a:gd name="T39" fmla="*/ 20 h 104"/>
                    <a:gd name="T40" fmla="*/ 92 w 219"/>
                    <a:gd name="T41" fmla="*/ 15 h 104"/>
                    <a:gd name="T42" fmla="*/ 103 w 219"/>
                    <a:gd name="T43" fmla="*/ 21 h 104"/>
                    <a:gd name="T44" fmla="*/ 103 w 219"/>
                    <a:gd name="T45" fmla="*/ 13 h 104"/>
                    <a:gd name="T46" fmla="*/ 127 w 219"/>
                    <a:gd name="T47" fmla="*/ 15 h 104"/>
                    <a:gd name="T48" fmla="*/ 153 w 219"/>
                    <a:gd name="T49" fmla="*/ 13 h 104"/>
                    <a:gd name="T50" fmla="*/ 156 w 219"/>
                    <a:gd name="T51" fmla="*/ 1 h 104"/>
                    <a:gd name="T52" fmla="*/ 164 w 219"/>
                    <a:gd name="T53" fmla="*/ 1 h 104"/>
                    <a:gd name="T54" fmla="*/ 178 w 219"/>
                    <a:gd name="T55" fmla="*/ 11 h 104"/>
                    <a:gd name="T56" fmla="*/ 196 w 219"/>
                    <a:gd name="T57" fmla="*/ 7 h 104"/>
                    <a:gd name="T58" fmla="*/ 191 w 219"/>
                    <a:gd name="T59" fmla="*/ 14 h 104"/>
                    <a:gd name="T60" fmla="*/ 219 w 219"/>
                    <a:gd name="T61" fmla="*/ 54 h 104"/>
                    <a:gd name="T62" fmla="*/ 218 w 219"/>
                    <a:gd name="T63" fmla="*/ 5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9" h="104">
                      <a:moveTo>
                        <a:pt x="218" y="56"/>
                      </a:moveTo>
                      <a:cubicBezTo>
                        <a:pt x="212" y="67"/>
                        <a:pt x="194" y="81"/>
                        <a:pt x="184" y="84"/>
                      </a:cubicBezTo>
                      <a:cubicBezTo>
                        <a:pt x="166" y="91"/>
                        <a:pt x="151" y="104"/>
                        <a:pt x="125" y="104"/>
                      </a:cubicBezTo>
                      <a:cubicBezTo>
                        <a:pt x="97" y="104"/>
                        <a:pt x="78" y="97"/>
                        <a:pt x="57" y="90"/>
                      </a:cubicBezTo>
                      <a:cubicBezTo>
                        <a:pt x="47" y="87"/>
                        <a:pt x="41" y="75"/>
                        <a:pt x="24" y="75"/>
                      </a:cubicBezTo>
                      <a:cubicBezTo>
                        <a:pt x="26" y="74"/>
                        <a:pt x="29" y="71"/>
                        <a:pt x="31" y="71"/>
                      </a:cubicBezTo>
                      <a:cubicBezTo>
                        <a:pt x="31" y="61"/>
                        <a:pt x="33" y="56"/>
                        <a:pt x="35" y="48"/>
                      </a:cubicBezTo>
                      <a:cubicBezTo>
                        <a:pt x="22" y="44"/>
                        <a:pt x="10" y="52"/>
                        <a:pt x="2" y="44"/>
                      </a:cubicBezTo>
                      <a:cubicBezTo>
                        <a:pt x="13" y="44"/>
                        <a:pt x="33" y="40"/>
                        <a:pt x="41" y="37"/>
                      </a:cubicBezTo>
                      <a:cubicBezTo>
                        <a:pt x="39" y="36"/>
                        <a:pt x="38" y="33"/>
                        <a:pt x="38" y="31"/>
                      </a:cubicBezTo>
                      <a:cubicBezTo>
                        <a:pt x="29" y="31"/>
                        <a:pt x="1" y="22"/>
                        <a:pt x="0" y="13"/>
                      </a:cubicBezTo>
                      <a:cubicBezTo>
                        <a:pt x="7" y="11"/>
                        <a:pt x="10" y="13"/>
                        <a:pt x="15" y="15"/>
                      </a:cubicBezTo>
                      <a:cubicBezTo>
                        <a:pt x="15" y="13"/>
                        <a:pt x="15" y="11"/>
                        <a:pt x="15" y="9"/>
                      </a:cubicBezTo>
                      <a:cubicBezTo>
                        <a:pt x="21" y="9"/>
                        <a:pt x="22" y="0"/>
                        <a:pt x="29" y="0"/>
                      </a:cubicBezTo>
                      <a:cubicBezTo>
                        <a:pt x="31" y="0"/>
                        <a:pt x="32" y="0"/>
                        <a:pt x="35" y="0"/>
                      </a:cubicBezTo>
                      <a:cubicBezTo>
                        <a:pt x="35" y="5"/>
                        <a:pt x="38" y="7"/>
                        <a:pt x="39" y="12"/>
                      </a:cubicBezTo>
                      <a:cubicBezTo>
                        <a:pt x="38" y="17"/>
                        <a:pt x="45" y="28"/>
                        <a:pt x="50" y="28"/>
                      </a:cubicBezTo>
                      <a:cubicBezTo>
                        <a:pt x="56" y="28"/>
                        <a:pt x="60" y="24"/>
                        <a:pt x="64" y="23"/>
                      </a:cubicBezTo>
                      <a:cubicBezTo>
                        <a:pt x="63" y="17"/>
                        <a:pt x="62" y="16"/>
                        <a:pt x="64" y="13"/>
                      </a:cubicBezTo>
                      <a:cubicBezTo>
                        <a:pt x="67" y="16"/>
                        <a:pt x="69" y="20"/>
                        <a:pt x="74" y="20"/>
                      </a:cubicBezTo>
                      <a:cubicBezTo>
                        <a:pt x="92" y="15"/>
                        <a:pt x="92" y="15"/>
                        <a:pt x="92" y="15"/>
                      </a:cubicBezTo>
                      <a:cubicBezTo>
                        <a:pt x="98" y="17"/>
                        <a:pt x="100" y="19"/>
                        <a:pt x="103" y="21"/>
                      </a:cubicBezTo>
                      <a:cubicBezTo>
                        <a:pt x="102" y="18"/>
                        <a:pt x="103" y="15"/>
                        <a:pt x="103" y="13"/>
                      </a:cubicBezTo>
                      <a:cubicBezTo>
                        <a:pt x="114" y="13"/>
                        <a:pt x="120" y="15"/>
                        <a:pt x="127" y="15"/>
                      </a:cubicBezTo>
                      <a:cubicBezTo>
                        <a:pt x="137" y="15"/>
                        <a:pt x="146" y="5"/>
                        <a:pt x="153" y="13"/>
                      </a:cubicBezTo>
                      <a:cubicBezTo>
                        <a:pt x="153" y="6"/>
                        <a:pt x="154" y="4"/>
                        <a:pt x="156" y="1"/>
                      </a:cubicBezTo>
                      <a:cubicBezTo>
                        <a:pt x="161" y="2"/>
                        <a:pt x="161" y="3"/>
                        <a:pt x="164" y="1"/>
                      </a:cubicBezTo>
                      <a:cubicBezTo>
                        <a:pt x="164" y="10"/>
                        <a:pt x="170" y="11"/>
                        <a:pt x="178" y="11"/>
                      </a:cubicBezTo>
                      <a:cubicBezTo>
                        <a:pt x="185" y="11"/>
                        <a:pt x="189" y="7"/>
                        <a:pt x="196" y="7"/>
                      </a:cubicBezTo>
                      <a:cubicBezTo>
                        <a:pt x="194" y="9"/>
                        <a:pt x="191" y="12"/>
                        <a:pt x="191" y="14"/>
                      </a:cubicBezTo>
                      <a:cubicBezTo>
                        <a:pt x="191" y="37"/>
                        <a:pt x="219" y="32"/>
                        <a:pt x="219" y="54"/>
                      </a:cubicBezTo>
                      <a:lnTo>
                        <a:pt x="218" y="56"/>
                      </a:ln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42" name="Freeform 101">
                  <a:extLst>
                    <a:ext uri="{FF2B5EF4-FFF2-40B4-BE49-F238E27FC236}">
                      <a16:creationId xmlns:a16="http://schemas.microsoft.com/office/drawing/2014/main" id="{40302CE8-0C49-4449-A7E4-AE1060203C1D}"/>
                    </a:ext>
                  </a:extLst>
                </p:cNvPr>
                <p:cNvSpPr>
                  <a:spLocks/>
                </p:cNvSpPr>
                <p:nvPr/>
              </p:nvSpPr>
              <p:spPr bwMode="auto">
                <a:xfrm>
                  <a:off x="3732236" y="3623701"/>
                  <a:ext cx="257114" cy="91825"/>
                </a:xfrm>
                <a:custGeom>
                  <a:avLst/>
                  <a:gdLst>
                    <a:gd name="T0" fmla="*/ 225 w 225"/>
                    <a:gd name="T1" fmla="*/ 71 h 81"/>
                    <a:gd name="T2" fmla="*/ 197 w 225"/>
                    <a:gd name="T3" fmla="*/ 81 h 81"/>
                    <a:gd name="T4" fmla="*/ 153 w 225"/>
                    <a:gd name="T5" fmla="*/ 75 h 81"/>
                    <a:gd name="T6" fmla="*/ 153 w 225"/>
                    <a:gd name="T7" fmla="*/ 70 h 81"/>
                    <a:gd name="T8" fmla="*/ 160 w 225"/>
                    <a:gd name="T9" fmla="*/ 63 h 81"/>
                    <a:gd name="T10" fmla="*/ 135 w 225"/>
                    <a:gd name="T11" fmla="*/ 47 h 81"/>
                    <a:gd name="T12" fmla="*/ 126 w 225"/>
                    <a:gd name="T13" fmla="*/ 39 h 81"/>
                    <a:gd name="T14" fmla="*/ 110 w 225"/>
                    <a:gd name="T15" fmla="*/ 39 h 81"/>
                    <a:gd name="T16" fmla="*/ 84 w 225"/>
                    <a:gd name="T17" fmla="*/ 27 h 81"/>
                    <a:gd name="T18" fmla="*/ 62 w 225"/>
                    <a:gd name="T19" fmla="*/ 27 h 81"/>
                    <a:gd name="T20" fmla="*/ 60 w 225"/>
                    <a:gd name="T21" fmla="*/ 18 h 81"/>
                    <a:gd name="T22" fmla="*/ 50 w 225"/>
                    <a:gd name="T23" fmla="*/ 16 h 81"/>
                    <a:gd name="T24" fmla="*/ 7 w 225"/>
                    <a:gd name="T25" fmla="*/ 35 h 81"/>
                    <a:gd name="T26" fmla="*/ 0 w 225"/>
                    <a:gd name="T27" fmla="*/ 35 h 81"/>
                    <a:gd name="T28" fmla="*/ 63 w 225"/>
                    <a:gd name="T29" fmla="*/ 0 h 81"/>
                    <a:gd name="T30" fmla="*/ 137 w 225"/>
                    <a:gd name="T31" fmla="*/ 20 h 81"/>
                    <a:gd name="T32" fmla="*/ 150 w 225"/>
                    <a:gd name="T33" fmla="*/ 29 h 81"/>
                    <a:gd name="T34" fmla="*/ 197 w 225"/>
                    <a:gd name="T35" fmla="*/ 49 h 81"/>
                    <a:gd name="T36" fmla="*/ 197 w 225"/>
                    <a:gd name="T37" fmla="*/ 55 h 81"/>
                    <a:gd name="T38" fmla="*/ 208 w 225"/>
                    <a:gd name="T39" fmla="*/ 55 h 81"/>
                    <a:gd name="T40" fmla="*/ 225 w 225"/>
                    <a:gd name="T41" fmla="*/ 7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5" h="81">
                      <a:moveTo>
                        <a:pt x="225" y="71"/>
                      </a:moveTo>
                      <a:cubicBezTo>
                        <a:pt x="220" y="81"/>
                        <a:pt x="206" y="81"/>
                        <a:pt x="197" y="81"/>
                      </a:cubicBezTo>
                      <a:cubicBezTo>
                        <a:pt x="179" y="81"/>
                        <a:pt x="167" y="75"/>
                        <a:pt x="153" y="75"/>
                      </a:cubicBezTo>
                      <a:cubicBezTo>
                        <a:pt x="153" y="74"/>
                        <a:pt x="153" y="72"/>
                        <a:pt x="153" y="70"/>
                      </a:cubicBezTo>
                      <a:cubicBezTo>
                        <a:pt x="156" y="70"/>
                        <a:pt x="160" y="67"/>
                        <a:pt x="160" y="63"/>
                      </a:cubicBezTo>
                      <a:cubicBezTo>
                        <a:pt x="149" y="58"/>
                        <a:pt x="137" y="59"/>
                        <a:pt x="135" y="47"/>
                      </a:cubicBezTo>
                      <a:cubicBezTo>
                        <a:pt x="128" y="47"/>
                        <a:pt x="129" y="41"/>
                        <a:pt x="126" y="39"/>
                      </a:cubicBezTo>
                      <a:cubicBezTo>
                        <a:pt x="120" y="36"/>
                        <a:pt x="116" y="39"/>
                        <a:pt x="110" y="39"/>
                      </a:cubicBezTo>
                      <a:cubicBezTo>
                        <a:pt x="100" y="39"/>
                        <a:pt x="94" y="27"/>
                        <a:pt x="84" y="27"/>
                      </a:cubicBezTo>
                      <a:cubicBezTo>
                        <a:pt x="62" y="27"/>
                        <a:pt x="62" y="27"/>
                        <a:pt x="62" y="27"/>
                      </a:cubicBezTo>
                      <a:cubicBezTo>
                        <a:pt x="57" y="24"/>
                        <a:pt x="58" y="20"/>
                        <a:pt x="60" y="18"/>
                      </a:cubicBezTo>
                      <a:cubicBezTo>
                        <a:pt x="57" y="15"/>
                        <a:pt x="54" y="16"/>
                        <a:pt x="50" y="16"/>
                      </a:cubicBezTo>
                      <a:cubicBezTo>
                        <a:pt x="35" y="16"/>
                        <a:pt x="15" y="27"/>
                        <a:pt x="7" y="35"/>
                      </a:cubicBezTo>
                      <a:cubicBezTo>
                        <a:pt x="0" y="35"/>
                        <a:pt x="0" y="35"/>
                        <a:pt x="0" y="35"/>
                      </a:cubicBezTo>
                      <a:cubicBezTo>
                        <a:pt x="13" y="13"/>
                        <a:pt x="29" y="0"/>
                        <a:pt x="63" y="0"/>
                      </a:cubicBezTo>
                      <a:cubicBezTo>
                        <a:pt x="96" y="0"/>
                        <a:pt x="112" y="20"/>
                        <a:pt x="137" y="20"/>
                      </a:cubicBezTo>
                      <a:cubicBezTo>
                        <a:pt x="142" y="20"/>
                        <a:pt x="148" y="28"/>
                        <a:pt x="150" y="29"/>
                      </a:cubicBezTo>
                      <a:cubicBezTo>
                        <a:pt x="160" y="40"/>
                        <a:pt x="179" y="49"/>
                        <a:pt x="197" y="49"/>
                      </a:cubicBezTo>
                      <a:cubicBezTo>
                        <a:pt x="197" y="51"/>
                        <a:pt x="196" y="53"/>
                        <a:pt x="197" y="55"/>
                      </a:cubicBezTo>
                      <a:cubicBezTo>
                        <a:pt x="208" y="55"/>
                        <a:pt x="208" y="55"/>
                        <a:pt x="208" y="55"/>
                      </a:cubicBezTo>
                      <a:cubicBezTo>
                        <a:pt x="216" y="58"/>
                        <a:pt x="220" y="69"/>
                        <a:pt x="225" y="71"/>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43" name="Freeform 102">
                  <a:extLst>
                    <a:ext uri="{FF2B5EF4-FFF2-40B4-BE49-F238E27FC236}">
                      <a16:creationId xmlns:a16="http://schemas.microsoft.com/office/drawing/2014/main" id="{980619C5-E095-4E0D-9F5F-F8FC240DDBD4}"/>
                    </a:ext>
                  </a:extLst>
                </p:cNvPr>
                <p:cNvSpPr>
                  <a:spLocks/>
                </p:cNvSpPr>
                <p:nvPr/>
              </p:nvSpPr>
              <p:spPr bwMode="auto">
                <a:xfrm>
                  <a:off x="3768967" y="3657370"/>
                  <a:ext cx="13774" cy="16835"/>
                </a:xfrm>
                <a:custGeom>
                  <a:avLst/>
                  <a:gdLst>
                    <a:gd name="T0" fmla="*/ 10 w 12"/>
                    <a:gd name="T1" fmla="*/ 1 h 14"/>
                    <a:gd name="T2" fmla="*/ 10 w 12"/>
                    <a:gd name="T3" fmla="*/ 13 h 14"/>
                    <a:gd name="T4" fmla="*/ 0 w 12"/>
                    <a:gd name="T5" fmla="*/ 13 h 14"/>
                    <a:gd name="T6" fmla="*/ 6 w 12"/>
                    <a:gd name="T7" fmla="*/ 6 h 14"/>
                    <a:gd name="T8" fmla="*/ 6 w 12"/>
                    <a:gd name="T9" fmla="*/ 0 h 14"/>
                    <a:gd name="T10" fmla="*/ 8 w 12"/>
                    <a:gd name="T11" fmla="*/ 0 h 14"/>
                    <a:gd name="T12" fmla="*/ 10 w 12"/>
                    <a:gd name="T13" fmla="*/ 1 h 14"/>
                  </a:gdLst>
                  <a:ahLst/>
                  <a:cxnLst>
                    <a:cxn ang="0">
                      <a:pos x="T0" y="T1"/>
                    </a:cxn>
                    <a:cxn ang="0">
                      <a:pos x="T2" y="T3"/>
                    </a:cxn>
                    <a:cxn ang="0">
                      <a:pos x="T4" y="T5"/>
                    </a:cxn>
                    <a:cxn ang="0">
                      <a:pos x="T6" y="T7"/>
                    </a:cxn>
                    <a:cxn ang="0">
                      <a:pos x="T8" y="T9"/>
                    </a:cxn>
                    <a:cxn ang="0">
                      <a:pos x="T10" y="T11"/>
                    </a:cxn>
                    <a:cxn ang="0">
                      <a:pos x="T12" y="T13"/>
                    </a:cxn>
                  </a:cxnLst>
                  <a:rect l="0" t="0" r="r" b="b"/>
                  <a:pathLst>
                    <a:path w="12" h="14">
                      <a:moveTo>
                        <a:pt x="10" y="1"/>
                      </a:moveTo>
                      <a:cubicBezTo>
                        <a:pt x="11" y="5"/>
                        <a:pt x="12" y="9"/>
                        <a:pt x="10" y="13"/>
                      </a:cubicBezTo>
                      <a:cubicBezTo>
                        <a:pt x="9" y="13"/>
                        <a:pt x="0" y="14"/>
                        <a:pt x="0" y="13"/>
                      </a:cubicBezTo>
                      <a:cubicBezTo>
                        <a:pt x="0" y="7"/>
                        <a:pt x="4" y="6"/>
                        <a:pt x="6" y="6"/>
                      </a:cubicBezTo>
                      <a:cubicBezTo>
                        <a:pt x="6" y="0"/>
                        <a:pt x="6" y="0"/>
                        <a:pt x="6" y="0"/>
                      </a:cubicBezTo>
                      <a:cubicBezTo>
                        <a:pt x="8" y="0"/>
                        <a:pt x="8" y="0"/>
                        <a:pt x="8" y="0"/>
                      </a:cubicBezTo>
                      <a:lnTo>
                        <a:pt x="10" y="1"/>
                      </a:ln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44" name="Freeform 103">
                  <a:extLst>
                    <a:ext uri="{FF2B5EF4-FFF2-40B4-BE49-F238E27FC236}">
                      <a16:creationId xmlns:a16="http://schemas.microsoft.com/office/drawing/2014/main" id="{F9B28EFD-3CB2-4061-8ADA-DCEEF681C6A6}"/>
                    </a:ext>
                  </a:extLst>
                </p:cNvPr>
                <p:cNvSpPr>
                  <a:spLocks/>
                </p:cNvSpPr>
                <p:nvPr/>
              </p:nvSpPr>
              <p:spPr bwMode="auto">
                <a:xfrm>
                  <a:off x="3895993" y="3749195"/>
                  <a:ext cx="42852" cy="19896"/>
                </a:xfrm>
                <a:custGeom>
                  <a:avLst/>
                  <a:gdLst>
                    <a:gd name="T0" fmla="*/ 31 w 37"/>
                    <a:gd name="T1" fmla="*/ 5 h 17"/>
                    <a:gd name="T2" fmla="*/ 37 w 37"/>
                    <a:gd name="T3" fmla="*/ 12 h 17"/>
                    <a:gd name="T4" fmla="*/ 12 w 37"/>
                    <a:gd name="T5" fmla="*/ 17 h 17"/>
                    <a:gd name="T6" fmla="*/ 0 w 37"/>
                    <a:gd name="T7" fmla="*/ 5 h 17"/>
                    <a:gd name="T8" fmla="*/ 8 w 37"/>
                    <a:gd name="T9" fmla="*/ 0 h 17"/>
                    <a:gd name="T10" fmla="*/ 32 w 37"/>
                    <a:gd name="T11" fmla="*/ 7 h 17"/>
                    <a:gd name="T12" fmla="*/ 31 w 37"/>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37" h="17">
                      <a:moveTo>
                        <a:pt x="31" y="5"/>
                      </a:moveTo>
                      <a:cubicBezTo>
                        <a:pt x="35" y="7"/>
                        <a:pt x="37" y="9"/>
                        <a:pt x="37" y="12"/>
                      </a:cubicBezTo>
                      <a:cubicBezTo>
                        <a:pt x="28" y="14"/>
                        <a:pt x="22" y="17"/>
                        <a:pt x="12" y="17"/>
                      </a:cubicBezTo>
                      <a:cubicBezTo>
                        <a:pt x="6" y="17"/>
                        <a:pt x="0" y="11"/>
                        <a:pt x="0" y="5"/>
                      </a:cubicBezTo>
                      <a:cubicBezTo>
                        <a:pt x="0" y="2"/>
                        <a:pt x="5" y="0"/>
                        <a:pt x="8" y="0"/>
                      </a:cubicBezTo>
                      <a:cubicBezTo>
                        <a:pt x="17" y="0"/>
                        <a:pt x="28" y="5"/>
                        <a:pt x="32" y="7"/>
                      </a:cubicBezTo>
                      <a:lnTo>
                        <a:pt x="31" y="5"/>
                      </a:ln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45" name="Freeform 104">
                  <a:extLst>
                    <a:ext uri="{FF2B5EF4-FFF2-40B4-BE49-F238E27FC236}">
                      <a16:creationId xmlns:a16="http://schemas.microsoft.com/office/drawing/2014/main" id="{9D7BA496-4886-4653-9A8B-1724D448BFC3}"/>
                    </a:ext>
                  </a:extLst>
                </p:cNvPr>
                <p:cNvSpPr>
                  <a:spLocks/>
                </p:cNvSpPr>
                <p:nvPr/>
              </p:nvSpPr>
              <p:spPr bwMode="auto">
                <a:xfrm>
                  <a:off x="4169942" y="3747665"/>
                  <a:ext cx="35200" cy="15304"/>
                </a:xfrm>
                <a:custGeom>
                  <a:avLst/>
                  <a:gdLst>
                    <a:gd name="T0" fmla="*/ 31 w 31"/>
                    <a:gd name="T1" fmla="*/ 8 h 13"/>
                    <a:gd name="T2" fmla="*/ 19 w 31"/>
                    <a:gd name="T3" fmla="*/ 13 h 13"/>
                    <a:gd name="T4" fmla="*/ 0 w 31"/>
                    <a:gd name="T5" fmla="*/ 4 h 13"/>
                    <a:gd name="T6" fmla="*/ 8 w 31"/>
                    <a:gd name="T7" fmla="*/ 0 h 13"/>
                    <a:gd name="T8" fmla="*/ 31 w 31"/>
                    <a:gd name="T9" fmla="*/ 8 h 13"/>
                  </a:gdLst>
                  <a:ahLst/>
                  <a:cxnLst>
                    <a:cxn ang="0">
                      <a:pos x="T0" y="T1"/>
                    </a:cxn>
                    <a:cxn ang="0">
                      <a:pos x="T2" y="T3"/>
                    </a:cxn>
                    <a:cxn ang="0">
                      <a:pos x="T4" y="T5"/>
                    </a:cxn>
                    <a:cxn ang="0">
                      <a:pos x="T6" y="T7"/>
                    </a:cxn>
                    <a:cxn ang="0">
                      <a:pos x="T8" y="T9"/>
                    </a:cxn>
                  </a:cxnLst>
                  <a:rect l="0" t="0" r="r" b="b"/>
                  <a:pathLst>
                    <a:path w="31" h="13">
                      <a:moveTo>
                        <a:pt x="31" y="8"/>
                      </a:moveTo>
                      <a:cubicBezTo>
                        <a:pt x="29" y="13"/>
                        <a:pt x="23" y="13"/>
                        <a:pt x="19" y="13"/>
                      </a:cubicBezTo>
                      <a:cubicBezTo>
                        <a:pt x="10" y="13"/>
                        <a:pt x="0" y="12"/>
                        <a:pt x="0" y="4"/>
                      </a:cubicBezTo>
                      <a:cubicBezTo>
                        <a:pt x="0" y="0"/>
                        <a:pt x="6" y="0"/>
                        <a:pt x="8" y="0"/>
                      </a:cubicBezTo>
                      <a:cubicBezTo>
                        <a:pt x="11" y="0"/>
                        <a:pt x="29" y="4"/>
                        <a:pt x="31" y="8"/>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46" name="Freeform 105">
                  <a:extLst>
                    <a:ext uri="{FF2B5EF4-FFF2-40B4-BE49-F238E27FC236}">
                      <a16:creationId xmlns:a16="http://schemas.microsoft.com/office/drawing/2014/main" id="{6D2F4233-F955-40B5-B1BB-1D91F769B740}"/>
                    </a:ext>
                  </a:extLst>
                </p:cNvPr>
                <p:cNvSpPr>
                  <a:spLocks/>
                </p:cNvSpPr>
                <p:nvPr/>
              </p:nvSpPr>
              <p:spPr bwMode="auto">
                <a:xfrm>
                  <a:off x="3990881" y="3709404"/>
                  <a:ext cx="148453" cy="61217"/>
                </a:xfrm>
                <a:custGeom>
                  <a:avLst/>
                  <a:gdLst>
                    <a:gd name="T0" fmla="*/ 108 w 129"/>
                    <a:gd name="T1" fmla="*/ 20 h 54"/>
                    <a:gd name="T2" fmla="*/ 129 w 129"/>
                    <a:gd name="T3" fmla="*/ 38 h 54"/>
                    <a:gd name="T4" fmla="*/ 101 w 129"/>
                    <a:gd name="T5" fmla="*/ 38 h 54"/>
                    <a:gd name="T6" fmla="*/ 87 w 129"/>
                    <a:gd name="T7" fmla="*/ 44 h 54"/>
                    <a:gd name="T8" fmla="*/ 79 w 129"/>
                    <a:gd name="T9" fmla="*/ 40 h 54"/>
                    <a:gd name="T10" fmla="*/ 62 w 129"/>
                    <a:gd name="T11" fmla="*/ 54 h 54"/>
                    <a:gd name="T12" fmla="*/ 53 w 129"/>
                    <a:gd name="T13" fmla="*/ 44 h 54"/>
                    <a:gd name="T14" fmla="*/ 19 w 129"/>
                    <a:gd name="T15" fmla="*/ 42 h 54"/>
                    <a:gd name="T16" fmla="*/ 10 w 129"/>
                    <a:gd name="T17" fmla="*/ 42 h 54"/>
                    <a:gd name="T18" fmla="*/ 9 w 129"/>
                    <a:gd name="T19" fmla="*/ 48 h 54"/>
                    <a:gd name="T20" fmla="*/ 0 w 129"/>
                    <a:gd name="T21" fmla="*/ 35 h 54"/>
                    <a:gd name="T22" fmla="*/ 4 w 129"/>
                    <a:gd name="T23" fmla="*/ 32 h 54"/>
                    <a:gd name="T24" fmla="*/ 38 w 129"/>
                    <a:gd name="T25" fmla="*/ 31 h 54"/>
                    <a:gd name="T26" fmla="*/ 33 w 129"/>
                    <a:gd name="T27" fmla="*/ 15 h 54"/>
                    <a:gd name="T28" fmla="*/ 23 w 129"/>
                    <a:gd name="T29" fmla="*/ 6 h 54"/>
                    <a:gd name="T30" fmla="*/ 29 w 129"/>
                    <a:gd name="T31" fmla="*/ 0 h 54"/>
                    <a:gd name="T32" fmla="*/ 47 w 129"/>
                    <a:gd name="T33" fmla="*/ 6 h 54"/>
                    <a:gd name="T34" fmla="*/ 70 w 129"/>
                    <a:gd name="T35" fmla="*/ 3 h 54"/>
                    <a:gd name="T36" fmla="*/ 112 w 129"/>
                    <a:gd name="T37" fmla="*/ 23 h 54"/>
                    <a:gd name="T38" fmla="*/ 108 w 129"/>
                    <a:gd name="T39"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54">
                      <a:moveTo>
                        <a:pt x="108" y="20"/>
                      </a:moveTo>
                      <a:cubicBezTo>
                        <a:pt x="116" y="26"/>
                        <a:pt x="123" y="30"/>
                        <a:pt x="129" y="38"/>
                      </a:cubicBezTo>
                      <a:cubicBezTo>
                        <a:pt x="101" y="38"/>
                        <a:pt x="101" y="38"/>
                        <a:pt x="101" y="38"/>
                      </a:cubicBezTo>
                      <a:cubicBezTo>
                        <a:pt x="95" y="41"/>
                        <a:pt x="92" y="44"/>
                        <a:pt x="87" y="44"/>
                      </a:cubicBezTo>
                      <a:cubicBezTo>
                        <a:pt x="82" y="44"/>
                        <a:pt x="83" y="40"/>
                        <a:pt x="79" y="40"/>
                      </a:cubicBezTo>
                      <a:cubicBezTo>
                        <a:pt x="70" y="40"/>
                        <a:pt x="70" y="54"/>
                        <a:pt x="62" y="54"/>
                      </a:cubicBezTo>
                      <a:cubicBezTo>
                        <a:pt x="55" y="54"/>
                        <a:pt x="57" y="46"/>
                        <a:pt x="53" y="44"/>
                      </a:cubicBezTo>
                      <a:cubicBezTo>
                        <a:pt x="46" y="39"/>
                        <a:pt x="28" y="42"/>
                        <a:pt x="19" y="42"/>
                      </a:cubicBezTo>
                      <a:cubicBezTo>
                        <a:pt x="14" y="42"/>
                        <a:pt x="14" y="44"/>
                        <a:pt x="10" y="42"/>
                      </a:cubicBezTo>
                      <a:cubicBezTo>
                        <a:pt x="10" y="44"/>
                        <a:pt x="9" y="46"/>
                        <a:pt x="9" y="48"/>
                      </a:cubicBezTo>
                      <a:cubicBezTo>
                        <a:pt x="4" y="47"/>
                        <a:pt x="0" y="40"/>
                        <a:pt x="0" y="35"/>
                      </a:cubicBezTo>
                      <a:cubicBezTo>
                        <a:pt x="1" y="35"/>
                        <a:pt x="3" y="33"/>
                        <a:pt x="4" y="32"/>
                      </a:cubicBezTo>
                      <a:cubicBezTo>
                        <a:pt x="21" y="32"/>
                        <a:pt x="29" y="36"/>
                        <a:pt x="38" y="31"/>
                      </a:cubicBezTo>
                      <a:cubicBezTo>
                        <a:pt x="33" y="26"/>
                        <a:pt x="33" y="21"/>
                        <a:pt x="33" y="15"/>
                      </a:cubicBezTo>
                      <a:cubicBezTo>
                        <a:pt x="28" y="15"/>
                        <a:pt x="23" y="11"/>
                        <a:pt x="23" y="6"/>
                      </a:cubicBezTo>
                      <a:cubicBezTo>
                        <a:pt x="23" y="3"/>
                        <a:pt x="26" y="0"/>
                        <a:pt x="29" y="0"/>
                      </a:cubicBezTo>
                      <a:cubicBezTo>
                        <a:pt x="36" y="0"/>
                        <a:pt x="40" y="6"/>
                        <a:pt x="47" y="6"/>
                      </a:cubicBezTo>
                      <a:cubicBezTo>
                        <a:pt x="57" y="6"/>
                        <a:pt x="61" y="3"/>
                        <a:pt x="70" y="3"/>
                      </a:cubicBezTo>
                      <a:cubicBezTo>
                        <a:pt x="94" y="3"/>
                        <a:pt x="98" y="16"/>
                        <a:pt x="112" y="23"/>
                      </a:cubicBezTo>
                      <a:lnTo>
                        <a:pt x="108" y="20"/>
                      </a:ln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47" name="Freeform 106">
                  <a:extLst>
                    <a:ext uri="{FF2B5EF4-FFF2-40B4-BE49-F238E27FC236}">
                      <a16:creationId xmlns:a16="http://schemas.microsoft.com/office/drawing/2014/main" id="{67C254EB-6BBA-44E7-9A48-86E338734F00}"/>
                    </a:ext>
                  </a:extLst>
                </p:cNvPr>
                <p:cNvSpPr>
                  <a:spLocks/>
                </p:cNvSpPr>
                <p:nvPr/>
              </p:nvSpPr>
              <p:spPr bwMode="auto">
                <a:xfrm>
                  <a:off x="4303090" y="3957333"/>
                  <a:ext cx="18365" cy="21426"/>
                </a:xfrm>
                <a:custGeom>
                  <a:avLst/>
                  <a:gdLst>
                    <a:gd name="T0" fmla="*/ 16 w 16"/>
                    <a:gd name="T1" fmla="*/ 6 h 19"/>
                    <a:gd name="T2" fmla="*/ 16 w 16"/>
                    <a:gd name="T3" fmla="*/ 0 h 19"/>
                    <a:gd name="T4" fmla="*/ 9 w 16"/>
                    <a:gd name="T5" fmla="*/ 0 h 19"/>
                    <a:gd name="T6" fmla="*/ 0 w 16"/>
                    <a:gd name="T7" fmla="*/ 16 h 19"/>
                    <a:gd name="T8" fmla="*/ 7 w 16"/>
                    <a:gd name="T9" fmla="*/ 16 h 19"/>
                    <a:gd name="T10" fmla="*/ 16 w 16"/>
                    <a:gd name="T11" fmla="*/ 6 h 19"/>
                  </a:gdLst>
                  <a:ahLst/>
                  <a:cxnLst>
                    <a:cxn ang="0">
                      <a:pos x="T0" y="T1"/>
                    </a:cxn>
                    <a:cxn ang="0">
                      <a:pos x="T2" y="T3"/>
                    </a:cxn>
                    <a:cxn ang="0">
                      <a:pos x="T4" y="T5"/>
                    </a:cxn>
                    <a:cxn ang="0">
                      <a:pos x="T6" y="T7"/>
                    </a:cxn>
                    <a:cxn ang="0">
                      <a:pos x="T8" y="T9"/>
                    </a:cxn>
                    <a:cxn ang="0">
                      <a:pos x="T10" y="T11"/>
                    </a:cxn>
                  </a:cxnLst>
                  <a:rect l="0" t="0" r="r" b="b"/>
                  <a:pathLst>
                    <a:path w="16" h="19">
                      <a:moveTo>
                        <a:pt x="16" y="6"/>
                      </a:moveTo>
                      <a:cubicBezTo>
                        <a:pt x="16" y="0"/>
                        <a:pt x="16" y="0"/>
                        <a:pt x="16" y="0"/>
                      </a:cubicBezTo>
                      <a:cubicBezTo>
                        <a:pt x="14" y="0"/>
                        <a:pt x="12" y="0"/>
                        <a:pt x="9" y="0"/>
                      </a:cubicBezTo>
                      <a:cubicBezTo>
                        <a:pt x="5" y="0"/>
                        <a:pt x="0" y="8"/>
                        <a:pt x="0" y="16"/>
                      </a:cubicBezTo>
                      <a:cubicBezTo>
                        <a:pt x="0" y="19"/>
                        <a:pt x="5" y="16"/>
                        <a:pt x="7" y="16"/>
                      </a:cubicBezTo>
                      <a:cubicBezTo>
                        <a:pt x="12" y="16"/>
                        <a:pt x="15" y="9"/>
                        <a:pt x="16" y="6"/>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48" name="Freeform 107">
                  <a:extLst>
                    <a:ext uri="{FF2B5EF4-FFF2-40B4-BE49-F238E27FC236}">
                      <a16:creationId xmlns:a16="http://schemas.microsoft.com/office/drawing/2014/main" id="{D32648B2-B721-428E-AE1D-7A6533655F91}"/>
                    </a:ext>
                  </a:extLst>
                </p:cNvPr>
                <p:cNvSpPr>
                  <a:spLocks/>
                </p:cNvSpPr>
                <p:nvPr/>
              </p:nvSpPr>
              <p:spPr bwMode="auto">
                <a:xfrm>
                  <a:off x="4573978" y="4232810"/>
                  <a:ext cx="58157" cy="47443"/>
                </a:xfrm>
                <a:custGeom>
                  <a:avLst/>
                  <a:gdLst>
                    <a:gd name="T0" fmla="*/ 18 w 51"/>
                    <a:gd name="T1" fmla="*/ 0 h 42"/>
                    <a:gd name="T2" fmla="*/ 34 w 51"/>
                    <a:gd name="T3" fmla="*/ 7 h 42"/>
                    <a:gd name="T4" fmla="*/ 46 w 51"/>
                    <a:gd name="T5" fmla="*/ 9 h 42"/>
                    <a:gd name="T6" fmla="*/ 51 w 51"/>
                    <a:gd name="T7" fmla="*/ 16 h 42"/>
                    <a:gd name="T8" fmla="*/ 31 w 51"/>
                    <a:gd name="T9" fmla="*/ 42 h 42"/>
                    <a:gd name="T10" fmla="*/ 0 w 51"/>
                    <a:gd name="T11" fmla="*/ 20 h 42"/>
                    <a:gd name="T12" fmla="*/ 15 w 51"/>
                    <a:gd name="T13" fmla="*/ 0 h 42"/>
                    <a:gd name="T14" fmla="*/ 18 w 51"/>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42">
                      <a:moveTo>
                        <a:pt x="18" y="0"/>
                      </a:moveTo>
                      <a:cubicBezTo>
                        <a:pt x="23" y="3"/>
                        <a:pt x="28" y="7"/>
                        <a:pt x="34" y="7"/>
                      </a:cubicBezTo>
                      <a:cubicBezTo>
                        <a:pt x="35" y="18"/>
                        <a:pt x="42" y="9"/>
                        <a:pt x="46" y="9"/>
                      </a:cubicBezTo>
                      <a:cubicBezTo>
                        <a:pt x="49" y="9"/>
                        <a:pt x="51" y="15"/>
                        <a:pt x="51" y="16"/>
                      </a:cubicBezTo>
                      <a:cubicBezTo>
                        <a:pt x="51" y="23"/>
                        <a:pt x="40" y="42"/>
                        <a:pt x="31" y="42"/>
                      </a:cubicBezTo>
                      <a:cubicBezTo>
                        <a:pt x="20" y="42"/>
                        <a:pt x="0" y="27"/>
                        <a:pt x="0" y="20"/>
                      </a:cubicBezTo>
                      <a:cubicBezTo>
                        <a:pt x="0" y="8"/>
                        <a:pt x="6" y="0"/>
                        <a:pt x="15" y="0"/>
                      </a:cubicBezTo>
                      <a:cubicBezTo>
                        <a:pt x="16" y="0"/>
                        <a:pt x="18" y="1"/>
                        <a:pt x="18" y="0"/>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49" name="Freeform 108">
                  <a:extLst>
                    <a:ext uri="{FF2B5EF4-FFF2-40B4-BE49-F238E27FC236}">
                      <a16:creationId xmlns:a16="http://schemas.microsoft.com/office/drawing/2014/main" id="{5D639CB5-E0E1-4B1F-9628-49D08CCFBAB5}"/>
                    </a:ext>
                  </a:extLst>
                </p:cNvPr>
                <p:cNvSpPr>
                  <a:spLocks/>
                </p:cNvSpPr>
                <p:nvPr/>
              </p:nvSpPr>
              <p:spPr bwMode="auto">
                <a:xfrm>
                  <a:off x="3995472" y="5402054"/>
                  <a:ext cx="22957" cy="53565"/>
                </a:xfrm>
                <a:custGeom>
                  <a:avLst/>
                  <a:gdLst>
                    <a:gd name="T0" fmla="*/ 0 w 19"/>
                    <a:gd name="T1" fmla="*/ 24 h 46"/>
                    <a:gd name="T2" fmla="*/ 10 w 19"/>
                    <a:gd name="T3" fmla="*/ 0 h 46"/>
                    <a:gd name="T4" fmla="*/ 19 w 19"/>
                    <a:gd name="T5" fmla="*/ 13 h 46"/>
                    <a:gd name="T6" fmla="*/ 16 w 19"/>
                    <a:gd name="T7" fmla="*/ 22 h 46"/>
                    <a:gd name="T8" fmla="*/ 16 w 19"/>
                    <a:gd name="T9" fmla="*/ 46 h 46"/>
                    <a:gd name="T10" fmla="*/ 9 w 19"/>
                    <a:gd name="T11" fmla="*/ 46 h 46"/>
                    <a:gd name="T12" fmla="*/ 0 w 19"/>
                    <a:gd name="T13" fmla="*/ 35 h 46"/>
                    <a:gd name="T14" fmla="*/ 0 w 19"/>
                    <a:gd name="T15" fmla="*/ 24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46">
                      <a:moveTo>
                        <a:pt x="0" y="24"/>
                      </a:moveTo>
                      <a:cubicBezTo>
                        <a:pt x="0" y="24"/>
                        <a:pt x="5" y="0"/>
                        <a:pt x="10" y="0"/>
                      </a:cubicBezTo>
                      <a:cubicBezTo>
                        <a:pt x="16" y="0"/>
                        <a:pt x="19" y="7"/>
                        <a:pt x="19" y="13"/>
                      </a:cubicBezTo>
                      <a:cubicBezTo>
                        <a:pt x="19" y="18"/>
                        <a:pt x="16" y="20"/>
                        <a:pt x="16" y="22"/>
                      </a:cubicBezTo>
                      <a:cubicBezTo>
                        <a:pt x="16" y="46"/>
                        <a:pt x="16" y="46"/>
                        <a:pt x="16" y="46"/>
                      </a:cubicBezTo>
                      <a:cubicBezTo>
                        <a:pt x="9" y="46"/>
                        <a:pt x="9" y="46"/>
                        <a:pt x="9" y="46"/>
                      </a:cubicBezTo>
                      <a:cubicBezTo>
                        <a:pt x="4" y="45"/>
                        <a:pt x="0" y="38"/>
                        <a:pt x="0" y="35"/>
                      </a:cubicBezTo>
                      <a:cubicBezTo>
                        <a:pt x="0" y="31"/>
                        <a:pt x="0" y="24"/>
                        <a:pt x="0" y="24"/>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50" name="Freeform 109">
                  <a:extLst>
                    <a:ext uri="{FF2B5EF4-FFF2-40B4-BE49-F238E27FC236}">
                      <a16:creationId xmlns:a16="http://schemas.microsoft.com/office/drawing/2014/main" id="{D2C10E1C-00EB-481B-9725-5C2B85CFB009}"/>
                    </a:ext>
                  </a:extLst>
                </p:cNvPr>
                <p:cNvSpPr>
                  <a:spLocks/>
                </p:cNvSpPr>
                <p:nvPr/>
              </p:nvSpPr>
              <p:spPr bwMode="auto">
                <a:xfrm>
                  <a:off x="3819472" y="3914481"/>
                  <a:ext cx="1150890" cy="1948231"/>
                </a:xfrm>
                <a:custGeom>
                  <a:avLst/>
                  <a:gdLst>
                    <a:gd name="T0" fmla="*/ 80 w 1007"/>
                    <a:gd name="T1" fmla="*/ 163 h 1703"/>
                    <a:gd name="T2" fmla="*/ 89 w 1007"/>
                    <a:gd name="T3" fmla="*/ 91 h 1703"/>
                    <a:gd name="T4" fmla="*/ 102 w 1007"/>
                    <a:gd name="T5" fmla="*/ 83 h 1703"/>
                    <a:gd name="T6" fmla="*/ 142 w 1007"/>
                    <a:gd name="T7" fmla="*/ 31 h 1703"/>
                    <a:gd name="T8" fmla="*/ 220 w 1007"/>
                    <a:gd name="T9" fmla="*/ 10 h 1703"/>
                    <a:gd name="T10" fmla="*/ 218 w 1007"/>
                    <a:gd name="T11" fmla="*/ 76 h 1703"/>
                    <a:gd name="T12" fmla="*/ 235 w 1007"/>
                    <a:gd name="T13" fmla="*/ 23 h 1703"/>
                    <a:gd name="T14" fmla="*/ 252 w 1007"/>
                    <a:gd name="T15" fmla="*/ 8 h 1703"/>
                    <a:gd name="T16" fmla="*/ 333 w 1007"/>
                    <a:gd name="T17" fmla="*/ 42 h 1703"/>
                    <a:gd name="T18" fmla="*/ 391 w 1007"/>
                    <a:gd name="T19" fmla="*/ 36 h 1703"/>
                    <a:gd name="T20" fmla="*/ 401 w 1007"/>
                    <a:gd name="T21" fmla="*/ 46 h 1703"/>
                    <a:gd name="T22" fmla="*/ 465 w 1007"/>
                    <a:gd name="T23" fmla="*/ 89 h 1703"/>
                    <a:gd name="T24" fmla="*/ 564 w 1007"/>
                    <a:gd name="T25" fmla="*/ 150 h 1703"/>
                    <a:gd name="T26" fmla="*/ 609 w 1007"/>
                    <a:gd name="T27" fmla="*/ 161 h 1703"/>
                    <a:gd name="T28" fmla="*/ 668 w 1007"/>
                    <a:gd name="T29" fmla="*/ 234 h 1703"/>
                    <a:gd name="T30" fmla="*/ 658 w 1007"/>
                    <a:gd name="T31" fmla="*/ 306 h 1703"/>
                    <a:gd name="T32" fmla="*/ 693 w 1007"/>
                    <a:gd name="T33" fmla="*/ 333 h 1703"/>
                    <a:gd name="T34" fmla="*/ 781 w 1007"/>
                    <a:gd name="T35" fmla="*/ 316 h 1703"/>
                    <a:gd name="T36" fmla="*/ 802 w 1007"/>
                    <a:gd name="T37" fmla="*/ 344 h 1703"/>
                    <a:gd name="T38" fmla="*/ 882 w 1007"/>
                    <a:gd name="T39" fmla="*/ 344 h 1703"/>
                    <a:gd name="T40" fmla="*/ 988 w 1007"/>
                    <a:gd name="T41" fmla="*/ 397 h 1703"/>
                    <a:gd name="T42" fmla="*/ 943 w 1007"/>
                    <a:gd name="T43" fmla="*/ 558 h 1703"/>
                    <a:gd name="T44" fmla="*/ 914 w 1007"/>
                    <a:gd name="T45" fmla="*/ 674 h 1703"/>
                    <a:gd name="T46" fmla="*/ 897 w 1007"/>
                    <a:gd name="T47" fmla="*/ 729 h 1703"/>
                    <a:gd name="T48" fmla="*/ 833 w 1007"/>
                    <a:gd name="T49" fmla="*/ 809 h 1703"/>
                    <a:gd name="T50" fmla="*/ 738 w 1007"/>
                    <a:gd name="T51" fmla="*/ 853 h 1703"/>
                    <a:gd name="T52" fmla="*/ 708 w 1007"/>
                    <a:gd name="T53" fmla="*/ 944 h 1703"/>
                    <a:gd name="T54" fmla="*/ 667 w 1007"/>
                    <a:gd name="T55" fmla="*/ 1007 h 1703"/>
                    <a:gd name="T56" fmla="*/ 535 w 1007"/>
                    <a:gd name="T57" fmla="*/ 1107 h 1703"/>
                    <a:gd name="T58" fmla="*/ 511 w 1007"/>
                    <a:gd name="T59" fmla="*/ 1115 h 1703"/>
                    <a:gd name="T60" fmla="*/ 530 w 1007"/>
                    <a:gd name="T61" fmla="*/ 1178 h 1703"/>
                    <a:gd name="T62" fmla="*/ 420 w 1007"/>
                    <a:gd name="T63" fmla="*/ 1220 h 1703"/>
                    <a:gd name="T64" fmla="*/ 412 w 1007"/>
                    <a:gd name="T65" fmla="*/ 1274 h 1703"/>
                    <a:gd name="T66" fmla="*/ 353 w 1007"/>
                    <a:gd name="T67" fmla="*/ 1282 h 1703"/>
                    <a:gd name="T68" fmla="*/ 386 w 1007"/>
                    <a:gd name="T69" fmla="*/ 1316 h 1703"/>
                    <a:gd name="T70" fmla="*/ 368 w 1007"/>
                    <a:gd name="T71" fmla="*/ 1331 h 1703"/>
                    <a:gd name="T72" fmla="*/ 306 w 1007"/>
                    <a:gd name="T73" fmla="*/ 1418 h 1703"/>
                    <a:gd name="T74" fmla="*/ 302 w 1007"/>
                    <a:gd name="T75" fmla="*/ 1525 h 1703"/>
                    <a:gd name="T76" fmla="*/ 277 w 1007"/>
                    <a:gd name="T77" fmla="*/ 1592 h 1703"/>
                    <a:gd name="T78" fmla="*/ 345 w 1007"/>
                    <a:gd name="T79" fmla="*/ 1685 h 1703"/>
                    <a:gd name="T80" fmla="*/ 292 w 1007"/>
                    <a:gd name="T81" fmla="*/ 1703 h 1703"/>
                    <a:gd name="T82" fmla="*/ 219 w 1007"/>
                    <a:gd name="T83" fmla="*/ 1659 h 1703"/>
                    <a:gd name="T84" fmla="*/ 159 w 1007"/>
                    <a:gd name="T85" fmla="*/ 1627 h 1703"/>
                    <a:gd name="T86" fmla="*/ 161 w 1007"/>
                    <a:gd name="T87" fmla="*/ 1602 h 1703"/>
                    <a:gd name="T88" fmla="*/ 146 w 1007"/>
                    <a:gd name="T89" fmla="*/ 1545 h 1703"/>
                    <a:gd name="T90" fmla="*/ 141 w 1007"/>
                    <a:gd name="T91" fmla="*/ 1425 h 1703"/>
                    <a:gd name="T92" fmla="*/ 149 w 1007"/>
                    <a:gd name="T93" fmla="*/ 1409 h 1703"/>
                    <a:gd name="T94" fmla="*/ 193 w 1007"/>
                    <a:gd name="T95" fmla="*/ 1293 h 1703"/>
                    <a:gd name="T96" fmla="*/ 165 w 1007"/>
                    <a:gd name="T97" fmla="*/ 1275 h 1703"/>
                    <a:gd name="T98" fmla="*/ 175 w 1007"/>
                    <a:gd name="T99" fmla="*/ 1226 h 1703"/>
                    <a:gd name="T100" fmla="*/ 197 w 1007"/>
                    <a:gd name="T101" fmla="*/ 1128 h 1703"/>
                    <a:gd name="T102" fmla="*/ 213 w 1007"/>
                    <a:gd name="T103" fmla="*/ 1012 h 1703"/>
                    <a:gd name="T104" fmla="*/ 234 w 1007"/>
                    <a:gd name="T105" fmla="*/ 890 h 1703"/>
                    <a:gd name="T106" fmla="*/ 246 w 1007"/>
                    <a:gd name="T107" fmla="*/ 782 h 1703"/>
                    <a:gd name="T108" fmla="*/ 180 w 1007"/>
                    <a:gd name="T109" fmla="*/ 667 h 1703"/>
                    <a:gd name="T110" fmla="*/ 107 w 1007"/>
                    <a:gd name="T111" fmla="*/ 594 h 1703"/>
                    <a:gd name="T112" fmla="*/ 49 w 1007"/>
                    <a:gd name="T113" fmla="*/ 469 h 1703"/>
                    <a:gd name="T114" fmla="*/ 19 w 1007"/>
                    <a:gd name="T115" fmla="*/ 435 h 1703"/>
                    <a:gd name="T116" fmla="*/ 32 w 1007"/>
                    <a:gd name="T117" fmla="*/ 344 h 1703"/>
                    <a:gd name="T118" fmla="*/ 24 w 1007"/>
                    <a:gd name="T119" fmla="*/ 266 h 1703"/>
                    <a:gd name="T120" fmla="*/ 81 w 1007"/>
                    <a:gd name="T121" fmla="*/ 191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7" h="1703">
                      <a:moveTo>
                        <a:pt x="84" y="185"/>
                      </a:moveTo>
                      <a:cubicBezTo>
                        <a:pt x="84" y="184"/>
                        <a:pt x="84" y="182"/>
                        <a:pt x="84" y="181"/>
                      </a:cubicBezTo>
                      <a:cubicBezTo>
                        <a:pt x="84" y="174"/>
                        <a:pt x="80" y="169"/>
                        <a:pt x="80" y="163"/>
                      </a:cubicBezTo>
                      <a:cubicBezTo>
                        <a:pt x="80" y="153"/>
                        <a:pt x="84" y="150"/>
                        <a:pt x="84" y="142"/>
                      </a:cubicBezTo>
                      <a:cubicBezTo>
                        <a:pt x="84" y="126"/>
                        <a:pt x="70" y="128"/>
                        <a:pt x="70" y="114"/>
                      </a:cubicBezTo>
                      <a:cubicBezTo>
                        <a:pt x="70" y="103"/>
                        <a:pt x="85" y="98"/>
                        <a:pt x="89" y="91"/>
                      </a:cubicBezTo>
                      <a:cubicBezTo>
                        <a:pt x="95" y="93"/>
                        <a:pt x="93" y="93"/>
                        <a:pt x="98" y="91"/>
                      </a:cubicBezTo>
                      <a:cubicBezTo>
                        <a:pt x="98" y="90"/>
                        <a:pt x="98" y="88"/>
                        <a:pt x="98" y="87"/>
                      </a:cubicBezTo>
                      <a:cubicBezTo>
                        <a:pt x="98" y="85"/>
                        <a:pt x="101" y="83"/>
                        <a:pt x="102" y="83"/>
                      </a:cubicBezTo>
                      <a:cubicBezTo>
                        <a:pt x="102" y="75"/>
                        <a:pt x="110" y="72"/>
                        <a:pt x="115" y="69"/>
                      </a:cubicBezTo>
                      <a:cubicBezTo>
                        <a:pt x="119" y="66"/>
                        <a:pt x="120" y="56"/>
                        <a:pt x="121" y="49"/>
                      </a:cubicBezTo>
                      <a:cubicBezTo>
                        <a:pt x="125" y="37"/>
                        <a:pt x="132" y="34"/>
                        <a:pt x="142" y="31"/>
                      </a:cubicBezTo>
                      <a:cubicBezTo>
                        <a:pt x="160" y="25"/>
                        <a:pt x="172" y="22"/>
                        <a:pt x="191" y="15"/>
                      </a:cubicBezTo>
                      <a:cubicBezTo>
                        <a:pt x="201" y="12"/>
                        <a:pt x="203" y="0"/>
                        <a:pt x="213" y="0"/>
                      </a:cubicBezTo>
                      <a:cubicBezTo>
                        <a:pt x="217" y="0"/>
                        <a:pt x="220" y="9"/>
                        <a:pt x="220" y="10"/>
                      </a:cubicBezTo>
                      <a:cubicBezTo>
                        <a:pt x="220" y="16"/>
                        <a:pt x="215" y="19"/>
                        <a:pt x="212" y="19"/>
                      </a:cubicBezTo>
                      <a:cubicBezTo>
                        <a:pt x="210" y="31"/>
                        <a:pt x="205" y="45"/>
                        <a:pt x="205" y="52"/>
                      </a:cubicBezTo>
                      <a:cubicBezTo>
                        <a:pt x="205" y="60"/>
                        <a:pt x="210" y="76"/>
                        <a:pt x="218" y="76"/>
                      </a:cubicBezTo>
                      <a:cubicBezTo>
                        <a:pt x="221" y="76"/>
                        <a:pt x="225" y="66"/>
                        <a:pt x="225" y="63"/>
                      </a:cubicBezTo>
                      <a:cubicBezTo>
                        <a:pt x="225" y="53"/>
                        <a:pt x="216" y="48"/>
                        <a:pt x="216" y="38"/>
                      </a:cubicBezTo>
                      <a:cubicBezTo>
                        <a:pt x="216" y="26"/>
                        <a:pt x="228" y="28"/>
                        <a:pt x="235" y="23"/>
                      </a:cubicBezTo>
                      <a:cubicBezTo>
                        <a:pt x="253" y="23"/>
                        <a:pt x="253" y="23"/>
                        <a:pt x="253" y="23"/>
                      </a:cubicBezTo>
                      <a:cubicBezTo>
                        <a:pt x="250" y="14"/>
                        <a:pt x="239" y="18"/>
                        <a:pt x="239" y="8"/>
                      </a:cubicBezTo>
                      <a:cubicBezTo>
                        <a:pt x="252" y="8"/>
                        <a:pt x="252" y="8"/>
                        <a:pt x="252" y="8"/>
                      </a:cubicBezTo>
                      <a:cubicBezTo>
                        <a:pt x="255" y="21"/>
                        <a:pt x="272" y="25"/>
                        <a:pt x="283" y="28"/>
                      </a:cubicBezTo>
                      <a:cubicBezTo>
                        <a:pt x="283" y="36"/>
                        <a:pt x="288" y="41"/>
                        <a:pt x="293" y="42"/>
                      </a:cubicBezTo>
                      <a:cubicBezTo>
                        <a:pt x="305" y="42"/>
                        <a:pt x="327" y="42"/>
                        <a:pt x="333" y="42"/>
                      </a:cubicBezTo>
                      <a:cubicBezTo>
                        <a:pt x="333" y="49"/>
                        <a:pt x="343" y="51"/>
                        <a:pt x="349" y="51"/>
                      </a:cubicBezTo>
                      <a:cubicBezTo>
                        <a:pt x="360" y="49"/>
                        <a:pt x="368" y="49"/>
                        <a:pt x="372" y="40"/>
                      </a:cubicBezTo>
                      <a:cubicBezTo>
                        <a:pt x="373" y="37"/>
                        <a:pt x="389" y="37"/>
                        <a:pt x="391" y="36"/>
                      </a:cubicBezTo>
                      <a:cubicBezTo>
                        <a:pt x="399" y="36"/>
                        <a:pt x="412" y="38"/>
                        <a:pt x="412" y="38"/>
                      </a:cubicBezTo>
                      <a:cubicBezTo>
                        <a:pt x="409" y="41"/>
                        <a:pt x="403" y="41"/>
                        <a:pt x="401" y="40"/>
                      </a:cubicBezTo>
                      <a:cubicBezTo>
                        <a:pt x="401" y="46"/>
                        <a:pt x="401" y="46"/>
                        <a:pt x="401" y="46"/>
                      </a:cubicBezTo>
                      <a:cubicBezTo>
                        <a:pt x="406" y="57"/>
                        <a:pt x="422" y="60"/>
                        <a:pt x="433" y="64"/>
                      </a:cubicBezTo>
                      <a:cubicBezTo>
                        <a:pt x="443" y="67"/>
                        <a:pt x="441" y="79"/>
                        <a:pt x="444" y="89"/>
                      </a:cubicBezTo>
                      <a:cubicBezTo>
                        <a:pt x="465" y="89"/>
                        <a:pt x="465" y="89"/>
                        <a:pt x="465" y="89"/>
                      </a:cubicBezTo>
                      <a:cubicBezTo>
                        <a:pt x="480" y="104"/>
                        <a:pt x="486" y="102"/>
                        <a:pt x="496" y="122"/>
                      </a:cubicBezTo>
                      <a:cubicBezTo>
                        <a:pt x="497" y="125"/>
                        <a:pt x="503" y="126"/>
                        <a:pt x="507" y="126"/>
                      </a:cubicBezTo>
                      <a:cubicBezTo>
                        <a:pt x="512" y="149"/>
                        <a:pt x="544" y="146"/>
                        <a:pt x="564" y="150"/>
                      </a:cubicBezTo>
                      <a:cubicBezTo>
                        <a:pt x="584" y="150"/>
                        <a:pt x="584" y="150"/>
                        <a:pt x="584" y="150"/>
                      </a:cubicBezTo>
                      <a:cubicBezTo>
                        <a:pt x="589" y="153"/>
                        <a:pt x="602" y="159"/>
                        <a:pt x="609" y="159"/>
                      </a:cubicBezTo>
                      <a:cubicBezTo>
                        <a:pt x="609" y="161"/>
                        <a:pt x="609" y="161"/>
                        <a:pt x="609" y="161"/>
                      </a:cubicBezTo>
                      <a:cubicBezTo>
                        <a:pt x="611" y="161"/>
                        <a:pt x="612" y="161"/>
                        <a:pt x="614" y="161"/>
                      </a:cubicBezTo>
                      <a:cubicBezTo>
                        <a:pt x="626" y="161"/>
                        <a:pt x="642" y="187"/>
                        <a:pt x="655" y="190"/>
                      </a:cubicBezTo>
                      <a:cubicBezTo>
                        <a:pt x="655" y="200"/>
                        <a:pt x="664" y="225"/>
                        <a:pt x="668" y="234"/>
                      </a:cubicBezTo>
                      <a:cubicBezTo>
                        <a:pt x="672" y="242"/>
                        <a:pt x="682" y="242"/>
                        <a:pt x="682" y="250"/>
                      </a:cubicBezTo>
                      <a:cubicBezTo>
                        <a:pt x="670" y="266"/>
                        <a:pt x="648" y="274"/>
                        <a:pt x="648" y="297"/>
                      </a:cubicBezTo>
                      <a:cubicBezTo>
                        <a:pt x="648" y="305"/>
                        <a:pt x="655" y="305"/>
                        <a:pt x="658" y="306"/>
                      </a:cubicBezTo>
                      <a:cubicBezTo>
                        <a:pt x="666" y="310"/>
                        <a:pt x="670" y="316"/>
                        <a:pt x="671" y="324"/>
                      </a:cubicBezTo>
                      <a:cubicBezTo>
                        <a:pt x="689" y="324"/>
                        <a:pt x="689" y="324"/>
                        <a:pt x="689" y="324"/>
                      </a:cubicBezTo>
                      <a:cubicBezTo>
                        <a:pt x="689" y="327"/>
                        <a:pt x="691" y="333"/>
                        <a:pt x="693" y="333"/>
                      </a:cubicBezTo>
                      <a:cubicBezTo>
                        <a:pt x="696" y="333"/>
                        <a:pt x="699" y="328"/>
                        <a:pt x="702" y="324"/>
                      </a:cubicBezTo>
                      <a:cubicBezTo>
                        <a:pt x="709" y="311"/>
                        <a:pt x="718" y="294"/>
                        <a:pt x="730" y="294"/>
                      </a:cubicBezTo>
                      <a:cubicBezTo>
                        <a:pt x="744" y="294"/>
                        <a:pt x="771" y="309"/>
                        <a:pt x="781" y="316"/>
                      </a:cubicBezTo>
                      <a:cubicBezTo>
                        <a:pt x="787" y="320"/>
                        <a:pt x="794" y="318"/>
                        <a:pt x="795" y="324"/>
                      </a:cubicBezTo>
                      <a:cubicBezTo>
                        <a:pt x="798" y="332"/>
                        <a:pt x="797" y="337"/>
                        <a:pt x="797" y="344"/>
                      </a:cubicBezTo>
                      <a:cubicBezTo>
                        <a:pt x="802" y="344"/>
                        <a:pt x="802" y="344"/>
                        <a:pt x="802" y="344"/>
                      </a:cubicBezTo>
                      <a:cubicBezTo>
                        <a:pt x="809" y="341"/>
                        <a:pt x="812" y="336"/>
                        <a:pt x="819" y="336"/>
                      </a:cubicBezTo>
                      <a:cubicBezTo>
                        <a:pt x="835" y="336"/>
                        <a:pt x="838" y="348"/>
                        <a:pt x="853" y="348"/>
                      </a:cubicBezTo>
                      <a:cubicBezTo>
                        <a:pt x="882" y="344"/>
                        <a:pt x="882" y="344"/>
                        <a:pt x="882" y="344"/>
                      </a:cubicBezTo>
                      <a:cubicBezTo>
                        <a:pt x="896" y="347"/>
                        <a:pt x="909" y="353"/>
                        <a:pt x="917" y="357"/>
                      </a:cubicBezTo>
                      <a:cubicBezTo>
                        <a:pt x="924" y="369"/>
                        <a:pt x="948" y="391"/>
                        <a:pt x="960" y="395"/>
                      </a:cubicBezTo>
                      <a:cubicBezTo>
                        <a:pt x="970" y="398"/>
                        <a:pt x="977" y="394"/>
                        <a:pt x="988" y="397"/>
                      </a:cubicBezTo>
                      <a:cubicBezTo>
                        <a:pt x="1003" y="402"/>
                        <a:pt x="1007" y="418"/>
                        <a:pt x="1007" y="435"/>
                      </a:cubicBezTo>
                      <a:cubicBezTo>
                        <a:pt x="1007" y="494"/>
                        <a:pt x="976" y="509"/>
                        <a:pt x="956" y="542"/>
                      </a:cubicBezTo>
                      <a:cubicBezTo>
                        <a:pt x="951" y="549"/>
                        <a:pt x="948" y="551"/>
                        <a:pt x="943" y="558"/>
                      </a:cubicBezTo>
                      <a:cubicBezTo>
                        <a:pt x="936" y="570"/>
                        <a:pt x="927" y="572"/>
                        <a:pt x="920" y="580"/>
                      </a:cubicBezTo>
                      <a:cubicBezTo>
                        <a:pt x="908" y="592"/>
                        <a:pt x="920" y="617"/>
                        <a:pt x="920" y="636"/>
                      </a:cubicBezTo>
                      <a:cubicBezTo>
                        <a:pt x="920" y="651"/>
                        <a:pt x="914" y="664"/>
                        <a:pt x="914" y="674"/>
                      </a:cubicBezTo>
                      <a:cubicBezTo>
                        <a:pt x="914" y="678"/>
                        <a:pt x="911" y="681"/>
                        <a:pt x="911" y="684"/>
                      </a:cubicBezTo>
                      <a:cubicBezTo>
                        <a:pt x="908" y="688"/>
                        <a:pt x="901" y="696"/>
                        <a:pt x="901" y="702"/>
                      </a:cubicBezTo>
                      <a:cubicBezTo>
                        <a:pt x="901" y="710"/>
                        <a:pt x="898" y="726"/>
                        <a:pt x="897" y="729"/>
                      </a:cubicBezTo>
                      <a:cubicBezTo>
                        <a:pt x="886" y="747"/>
                        <a:pt x="882" y="755"/>
                        <a:pt x="870" y="771"/>
                      </a:cubicBezTo>
                      <a:cubicBezTo>
                        <a:pt x="867" y="776"/>
                        <a:pt x="868" y="786"/>
                        <a:pt x="867" y="789"/>
                      </a:cubicBezTo>
                      <a:cubicBezTo>
                        <a:pt x="862" y="798"/>
                        <a:pt x="846" y="809"/>
                        <a:pt x="833" y="809"/>
                      </a:cubicBezTo>
                      <a:cubicBezTo>
                        <a:pt x="819" y="809"/>
                        <a:pt x="808" y="809"/>
                        <a:pt x="796" y="814"/>
                      </a:cubicBezTo>
                      <a:cubicBezTo>
                        <a:pt x="792" y="817"/>
                        <a:pt x="791" y="820"/>
                        <a:pt x="789" y="823"/>
                      </a:cubicBezTo>
                      <a:cubicBezTo>
                        <a:pt x="770" y="842"/>
                        <a:pt x="752" y="831"/>
                        <a:pt x="738" y="853"/>
                      </a:cubicBezTo>
                      <a:cubicBezTo>
                        <a:pt x="732" y="863"/>
                        <a:pt x="722" y="863"/>
                        <a:pt x="716" y="870"/>
                      </a:cubicBezTo>
                      <a:cubicBezTo>
                        <a:pt x="706" y="880"/>
                        <a:pt x="708" y="891"/>
                        <a:pt x="708" y="906"/>
                      </a:cubicBezTo>
                      <a:cubicBezTo>
                        <a:pt x="708" y="944"/>
                        <a:pt x="708" y="944"/>
                        <a:pt x="708" y="944"/>
                      </a:cubicBezTo>
                      <a:cubicBezTo>
                        <a:pt x="692" y="952"/>
                        <a:pt x="685" y="965"/>
                        <a:pt x="677" y="982"/>
                      </a:cubicBezTo>
                      <a:cubicBezTo>
                        <a:pt x="677" y="981"/>
                        <a:pt x="677" y="981"/>
                        <a:pt x="677" y="981"/>
                      </a:cubicBezTo>
                      <a:cubicBezTo>
                        <a:pt x="672" y="991"/>
                        <a:pt x="673" y="997"/>
                        <a:pt x="667" y="1007"/>
                      </a:cubicBezTo>
                      <a:cubicBezTo>
                        <a:pt x="653" y="1029"/>
                        <a:pt x="638" y="1031"/>
                        <a:pt x="625" y="1052"/>
                      </a:cubicBezTo>
                      <a:cubicBezTo>
                        <a:pt x="610" y="1076"/>
                        <a:pt x="604" y="1115"/>
                        <a:pt x="569" y="1115"/>
                      </a:cubicBezTo>
                      <a:cubicBezTo>
                        <a:pt x="557" y="1115"/>
                        <a:pt x="540" y="1107"/>
                        <a:pt x="535" y="1107"/>
                      </a:cubicBezTo>
                      <a:cubicBezTo>
                        <a:pt x="524" y="1107"/>
                        <a:pt x="514" y="1097"/>
                        <a:pt x="503" y="1097"/>
                      </a:cubicBezTo>
                      <a:cubicBezTo>
                        <a:pt x="501" y="1097"/>
                        <a:pt x="497" y="1099"/>
                        <a:pt x="497" y="1101"/>
                      </a:cubicBezTo>
                      <a:cubicBezTo>
                        <a:pt x="497" y="1108"/>
                        <a:pt x="508" y="1112"/>
                        <a:pt x="511" y="1115"/>
                      </a:cubicBezTo>
                      <a:cubicBezTo>
                        <a:pt x="517" y="1121"/>
                        <a:pt x="517" y="1130"/>
                        <a:pt x="520" y="1139"/>
                      </a:cubicBezTo>
                      <a:cubicBezTo>
                        <a:pt x="522" y="1148"/>
                        <a:pt x="534" y="1148"/>
                        <a:pt x="534" y="1157"/>
                      </a:cubicBezTo>
                      <a:cubicBezTo>
                        <a:pt x="534" y="1166"/>
                        <a:pt x="534" y="1172"/>
                        <a:pt x="530" y="1178"/>
                      </a:cubicBezTo>
                      <a:cubicBezTo>
                        <a:pt x="524" y="1189"/>
                        <a:pt x="518" y="1194"/>
                        <a:pt x="511" y="1202"/>
                      </a:cubicBezTo>
                      <a:cubicBezTo>
                        <a:pt x="498" y="1216"/>
                        <a:pt x="482" y="1212"/>
                        <a:pt x="464" y="1218"/>
                      </a:cubicBezTo>
                      <a:cubicBezTo>
                        <a:pt x="452" y="1222"/>
                        <a:pt x="427" y="1213"/>
                        <a:pt x="420" y="1220"/>
                      </a:cubicBezTo>
                      <a:cubicBezTo>
                        <a:pt x="410" y="1231"/>
                        <a:pt x="418" y="1255"/>
                        <a:pt x="412" y="1266"/>
                      </a:cubicBezTo>
                      <a:cubicBezTo>
                        <a:pt x="412" y="1264"/>
                        <a:pt x="412" y="1264"/>
                        <a:pt x="412" y="1264"/>
                      </a:cubicBezTo>
                      <a:cubicBezTo>
                        <a:pt x="412" y="1266"/>
                        <a:pt x="412" y="1271"/>
                        <a:pt x="412" y="1274"/>
                      </a:cubicBezTo>
                      <a:cubicBezTo>
                        <a:pt x="412" y="1278"/>
                        <a:pt x="400" y="1283"/>
                        <a:pt x="395" y="1283"/>
                      </a:cubicBezTo>
                      <a:cubicBezTo>
                        <a:pt x="379" y="1283"/>
                        <a:pt x="376" y="1272"/>
                        <a:pt x="361" y="1272"/>
                      </a:cubicBezTo>
                      <a:cubicBezTo>
                        <a:pt x="355" y="1272"/>
                        <a:pt x="353" y="1278"/>
                        <a:pt x="353" y="1282"/>
                      </a:cubicBezTo>
                      <a:cubicBezTo>
                        <a:pt x="353" y="1293"/>
                        <a:pt x="362" y="1313"/>
                        <a:pt x="369" y="1313"/>
                      </a:cubicBezTo>
                      <a:cubicBezTo>
                        <a:pt x="373" y="1313"/>
                        <a:pt x="377" y="1309"/>
                        <a:pt x="380" y="1308"/>
                      </a:cubicBezTo>
                      <a:cubicBezTo>
                        <a:pt x="383" y="1311"/>
                        <a:pt x="386" y="1312"/>
                        <a:pt x="386" y="1316"/>
                      </a:cubicBezTo>
                      <a:cubicBezTo>
                        <a:pt x="386" y="1321"/>
                        <a:pt x="380" y="1326"/>
                        <a:pt x="379" y="1326"/>
                      </a:cubicBezTo>
                      <a:cubicBezTo>
                        <a:pt x="370" y="1326"/>
                        <a:pt x="367" y="1319"/>
                        <a:pt x="359" y="1319"/>
                      </a:cubicBezTo>
                      <a:cubicBezTo>
                        <a:pt x="359" y="1328"/>
                        <a:pt x="364" y="1329"/>
                        <a:pt x="368" y="1331"/>
                      </a:cubicBezTo>
                      <a:cubicBezTo>
                        <a:pt x="354" y="1345"/>
                        <a:pt x="354" y="1359"/>
                        <a:pt x="349" y="1379"/>
                      </a:cubicBezTo>
                      <a:cubicBezTo>
                        <a:pt x="348" y="1388"/>
                        <a:pt x="334" y="1389"/>
                        <a:pt x="329" y="1390"/>
                      </a:cubicBezTo>
                      <a:cubicBezTo>
                        <a:pt x="317" y="1393"/>
                        <a:pt x="306" y="1404"/>
                        <a:pt x="306" y="1418"/>
                      </a:cubicBezTo>
                      <a:cubicBezTo>
                        <a:pt x="306" y="1449"/>
                        <a:pt x="340" y="1437"/>
                        <a:pt x="340" y="1462"/>
                      </a:cubicBezTo>
                      <a:cubicBezTo>
                        <a:pt x="340" y="1484"/>
                        <a:pt x="321" y="1487"/>
                        <a:pt x="311" y="1498"/>
                      </a:cubicBezTo>
                      <a:cubicBezTo>
                        <a:pt x="305" y="1504"/>
                        <a:pt x="307" y="1514"/>
                        <a:pt x="302" y="1525"/>
                      </a:cubicBezTo>
                      <a:cubicBezTo>
                        <a:pt x="297" y="1536"/>
                        <a:pt x="285" y="1531"/>
                        <a:pt x="278" y="1538"/>
                      </a:cubicBezTo>
                      <a:cubicBezTo>
                        <a:pt x="269" y="1548"/>
                        <a:pt x="265" y="1559"/>
                        <a:pt x="265" y="1574"/>
                      </a:cubicBezTo>
                      <a:cubicBezTo>
                        <a:pt x="265" y="1582"/>
                        <a:pt x="272" y="1592"/>
                        <a:pt x="277" y="1592"/>
                      </a:cubicBezTo>
                      <a:cubicBezTo>
                        <a:pt x="290" y="1600"/>
                        <a:pt x="290" y="1637"/>
                        <a:pt x="299" y="1647"/>
                      </a:cubicBezTo>
                      <a:cubicBezTo>
                        <a:pt x="316" y="1665"/>
                        <a:pt x="336" y="1672"/>
                        <a:pt x="357" y="1682"/>
                      </a:cubicBezTo>
                      <a:cubicBezTo>
                        <a:pt x="354" y="1687"/>
                        <a:pt x="349" y="1685"/>
                        <a:pt x="345" y="1685"/>
                      </a:cubicBezTo>
                      <a:cubicBezTo>
                        <a:pt x="333" y="1685"/>
                        <a:pt x="315" y="1700"/>
                        <a:pt x="308" y="1700"/>
                      </a:cubicBezTo>
                      <a:cubicBezTo>
                        <a:pt x="302" y="1700"/>
                        <a:pt x="303" y="1700"/>
                        <a:pt x="299" y="1700"/>
                      </a:cubicBezTo>
                      <a:cubicBezTo>
                        <a:pt x="297" y="1700"/>
                        <a:pt x="294" y="1703"/>
                        <a:pt x="292" y="1703"/>
                      </a:cubicBezTo>
                      <a:cubicBezTo>
                        <a:pt x="284" y="1703"/>
                        <a:pt x="278" y="1703"/>
                        <a:pt x="271" y="1703"/>
                      </a:cubicBezTo>
                      <a:cubicBezTo>
                        <a:pt x="253" y="1703"/>
                        <a:pt x="259" y="1681"/>
                        <a:pt x="247" y="1677"/>
                      </a:cubicBezTo>
                      <a:cubicBezTo>
                        <a:pt x="236" y="1673"/>
                        <a:pt x="219" y="1673"/>
                        <a:pt x="219" y="1659"/>
                      </a:cubicBezTo>
                      <a:cubicBezTo>
                        <a:pt x="213" y="1659"/>
                        <a:pt x="210" y="1659"/>
                        <a:pt x="205" y="1659"/>
                      </a:cubicBezTo>
                      <a:cubicBezTo>
                        <a:pt x="199" y="1659"/>
                        <a:pt x="197" y="1653"/>
                        <a:pt x="196" y="1649"/>
                      </a:cubicBezTo>
                      <a:cubicBezTo>
                        <a:pt x="175" y="1649"/>
                        <a:pt x="169" y="1638"/>
                        <a:pt x="159" y="1627"/>
                      </a:cubicBezTo>
                      <a:cubicBezTo>
                        <a:pt x="157" y="1625"/>
                        <a:pt x="152" y="1621"/>
                        <a:pt x="152" y="1619"/>
                      </a:cubicBezTo>
                      <a:cubicBezTo>
                        <a:pt x="152" y="1612"/>
                        <a:pt x="166" y="1613"/>
                        <a:pt x="167" y="1606"/>
                      </a:cubicBezTo>
                      <a:cubicBezTo>
                        <a:pt x="165" y="1605"/>
                        <a:pt x="163" y="1604"/>
                        <a:pt x="161" y="1602"/>
                      </a:cubicBezTo>
                      <a:cubicBezTo>
                        <a:pt x="163" y="1598"/>
                        <a:pt x="166" y="1593"/>
                        <a:pt x="166" y="1588"/>
                      </a:cubicBezTo>
                      <a:cubicBezTo>
                        <a:pt x="166" y="1569"/>
                        <a:pt x="146" y="1573"/>
                        <a:pt x="146" y="1556"/>
                      </a:cubicBezTo>
                      <a:cubicBezTo>
                        <a:pt x="146" y="1550"/>
                        <a:pt x="146" y="1548"/>
                        <a:pt x="146" y="1545"/>
                      </a:cubicBezTo>
                      <a:cubicBezTo>
                        <a:pt x="146" y="1527"/>
                        <a:pt x="134" y="1499"/>
                        <a:pt x="134" y="1486"/>
                      </a:cubicBezTo>
                      <a:cubicBezTo>
                        <a:pt x="134" y="1472"/>
                        <a:pt x="152" y="1466"/>
                        <a:pt x="152" y="1453"/>
                      </a:cubicBezTo>
                      <a:cubicBezTo>
                        <a:pt x="152" y="1447"/>
                        <a:pt x="143" y="1434"/>
                        <a:pt x="141" y="1425"/>
                      </a:cubicBezTo>
                      <a:cubicBezTo>
                        <a:pt x="141" y="1418"/>
                        <a:pt x="141" y="1418"/>
                        <a:pt x="141" y="1418"/>
                      </a:cubicBezTo>
                      <a:cubicBezTo>
                        <a:pt x="142" y="1418"/>
                        <a:pt x="142" y="1418"/>
                        <a:pt x="142" y="1418"/>
                      </a:cubicBezTo>
                      <a:cubicBezTo>
                        <a:pt x="142" y="1413"/>
                        <a:pt x="145" y="1409"/>
                        <a:pt x="149" y="1409"/>
                      </a:cubicBezTo>
                      <a:cubicBezTo>
                        <a:pt x="162" y="1409"/>
                        <a:pt x="157" y="1423"/>
                        <a:pt x="168" y="1423"/>
                      </a:cubicBezTo>
                      <a:cubicBezTo>
                        <a:pt x="193" y="1305"/>
                        <a:pt x="193" y="1305"/>
                        <a:pt x="193" y="1305"/>
                      </a:cubicBezTo>
                      <a:cubicBezTo>
                        <a:pt x="193" y="1293"/>
                        <a:pt x="193" y="1293"/>
                        <a:pt x="193" y="1293"/>
                      </a:cubicBezTo>
                      <a:cubicBezTo>
                        <a:pt x="191" y="1293"/>
                        <a:pt x="189" y="1293"/>
                        <a:pt x="187" y="1293"/>
                      </a:cubicBezTo>
                      <a:cubicBezTo>
                        <a:pt x="181" y="1296"/>
                        <a:pt x="180" y="1302"/>
                        <a:pt x="175" y="1302"/>
                      </a:cubicBezTo>
                      <a:cubicBezTo>
                        <a:pt x="169" y="1302"/>
                        <a:pt x="165" y="1284"/>
                        <a:pt x="165" y="1275"/>
                      </a:cubicBezTo>
                      <a:cubicBezTo>
                        <a:pt x="165" y="1260"/>
                        <a:pt x="170" y="1254"/>
                        <a:pt x="172" y="1239"/>
                      </a:cubicBezTo>
                      <a:cubicBezTo>
                        <a:pt x="177" y="1239"/>
                        <a:pt x="180" y="1237"/>
                        <a:pt x="180" y="1235"/>
                      </a:cubicBezTo>
                      <a:cubicBezTo>
                        <a:pt x="180" y="1230"/>
                        <a:pt x="175" y="1226"/>
                        <a:pt x="175" y="1226"/>
                      </a:cubicBezTo>
                      <a:cubicBezTo>
                        <a:pt x="172" y="1226"/>
                        <a:pt x="171" y="1204"/>
                        <a:pt x="171" y="1198"/>
                      </a:cubicBezTo>
                      <a:cubicBezTo>
                        <a:pt x="171" y="1180"/>
                        <a:pt x="182" y="1162"/>
                        <a:pt x="189" y="1150"/>
                      </a:cubicBezTo>
                      <a:cubicBezTo>
                        <a:pt x="192" y="1145"/>
                        <a:pt x="193" y="1134"/>
                        <a:pt x="197" y="1128"/>
                      </a:cubicBezTo>
                      <a:cubicBezTo>
                        <a:pt x="199" y="1125"/>
                        <a:pt x="203" y="1126"/>
                        <a:pt x="204" y="1123"/>
                      </a:cubicBezTo>
                      <a:cubicBezTo>
                        <a:pt x="209" y="1104"/>
                        <a:pt x="209" y="1091"/>
                        <a:pt x="214" y="1072"/>
                      </a:cubicBezTo>
                      <a:cubicBezTo>
                        <a:pt x="213" y="1012"/>
                        <a:pt x="213" y="1012"/>
                        <a:pt x="213" y="1012"/>
                      </a:cubicBezTo>
                      <a:cubicBezTo>
                        <a:pt x="208" y="998"/>
                        <a:pt x="217" y="987"/>
                        <a:pt x="217" y="974"/>
                      </a:cubicBezTo>
                      <a:cubicBezTo>
                        <a:pt x="217" y="944"/>
                        <a:pt x="234" y="924"/>
                        <a:pt x="234" y="897"/>
                      </a:cubicBezTo>
                      <a:cubicBezTo>
                        <a:pt x="234" y="894"/>
                        <a:pt x="234" y="892"/>
                        <a:pt x="234" y="890"/>
                      </a:cubicBezTo>
                      <a:cubicBezTo>
                        <a:pt x="234" y="884"/>
                        <a:pt x="238" y="870"/>
                        <a:pt x="240" y="862"/>
                      </a:cubicBezTo>
                      <a:cubicBezTo>
                        <a:pt x="240" y="837"/>
                        <a:pt x="240" y="837"/>
                        <a:pt x="240" y="827"/>
                      </a:cubicBezTo>
                      <a:cubicBezTo>
                        <a:pt x="240" y="816"/>
                        <a:pt x="246" y="794"/>
                        <a:pt x="246" y="782"/>
                      </a:cubicBezTo>
                      <a:cubicBezTo>
                        <a:pt x="246" y="774"/>
                        <a:pt x="243" y="727"/>
                        <a:pt x="240" y="718"/>
                      </a:cubicBezTo>
                      <a:cubicBezTo>
                        <a:pt x="233" y="699"/>
                        <a:pt x="221" y="687"/>
                        <a:pt x="208" y="680"/>
                      </a:cubicBezTo>
                      <a:cubicBezTo>
                        <a:pt x="196" y="674"/>
                        <a:pt x="188" y="676"/>
                        <a:pt x="180" y="667"/>
                      </a:cubicBezTo>
                      <a:cubicBezTo>
                        <a:pt x="171" y="658"/>
                        <a:pt x="166" y="654"/>
                        <a:pt x="155" y="651"/>
                      </a:cubicBezTo>
                      <a:cubicBezTo>
                        <a:pt x="134" y="644"/>
                        <a:pt x="124" y="633"/>
                        <a:pt x="110" y="619"/>
                      </a:cubicBezTo>
                      <a:cubicBezTo>
                        <a:pt x="104" y="612"/>
                        <a:pt x="107" y="603"/>
                        <a:pt x="107" y="594"/>
                      </a:cubicBezTo>
                      <a:cubicBezTo>
                        <a:pt x="107" y="581"/>
                        <a:pt x="96" y="575"/>
                        <a:pt x="93" y="564"/>
                      </a:cubicBezTo>
                      <a:cubicBezTo>
                        <a:pt x="87" y="545"/>
                        <a:pt x="71" y="530"/>
                        <a:pt x="66" y="513"/>
                      </a:cubicBezTo>
                      <a:cubicBezTo>
                        <a:pt x="61" y="495"/>
                        <a:pt x="56" y="484"/>
                        <a:pt x="49" y="469"/>
                      </a:cubicBezTo>
                      <a:cubicBezTo>
                        <a:pt x="47" y="464"/>
                        <a:pt x="42" y="466"/>
                        <a:pt x="40" y="464"/>
                      </a:cubicBezTo>
                      <a:cubicBezTo>
                        <a:pt x="34" y="458"/>
                        <a:pt x="33" y="447"/>
                        <a:pt x="30" y="441"/>
                      </a:cubicBezTo>
                      <a:cubicBezTo>
                        <a:pt x="28" y="436"/>
                        <a:pt x="22" y="438"/>
                        <a:pt x="19" y="435"/>
                      </a:cubicBezTo>
                      <a:cubicBezTo>
                        <a:pt x="11" y="426"/>
                        <a:pt x="0" y="410"/>
                        <a:pt x="0" y="396"/>
                      </a:cubicBezTo>
                      <a:cubicBezTo>
                        <a:pt x="0" y="386"/>
                        <a:pt x="6" y="375"/>
                        <a:pt x="9" y="372"/>
                      </a:cubicBezTo>
                      <a:cubicBezTo>
                        <a:pt x="15" y="360"/>
                        <a:pt x="29" y="357"/>
                        <a:pt x="32" y="344"/>
                      </a:cubicBezTo>
                      <a:cubicBezTo>
                        <a:pt x="25" y="340"/>
                        <a:pt x="26" y="343"/>
                        <a:pt x="21" y="343"/>
                      </a:cubicBezTo>
                      <a:cubicBezTo>
                        <a:pt x="10" y="343"/>
                        <a:pt x="9" y="328"/>
                        <a:pt x="9" y="316"/>
                      </a:cubicBezTo>
                      <a:cubicBezTo>
                        <a:pt x="9" y="298"/>
                        <a:pt x="28" y="301"/>
                        <a:pt x="24" y="266"/>
                      </a:cubicBezTo>
                      <a:cubicBezTo>
                        <a:pt x="45" y="266"/>
                        <a:pt x="50" y="245"/>
                        <a:pt x="56" y="232"/>
                      </a:cubicBezTo>
                      <a:cubicBezTo>
                        <a:pt x="65" y="215"/>
                        <a:pt x="84" y="220"/>
                        <a:pt x="89" y="199"/>
                      </a:cubicBezTo>
                      <a:cubicBezTo>
                        <a:pt x="85" y="197"/>
                        <a:pt x="81" y="193"/>
                        <a:pt x="81" y="191"/>
                      </a:cubicBezTo>
                      <a:cubicBezTo>
                        <a:pt x="84" y="185"/>
                        <a:pt x="84" y="185"/>
                        <a:pt x="84" y="185"/>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51" name="Freeform 110">
                  <a:extLst>
                    <a:ext uri="{FF2B5EF4-FFF2-40B4-BE49-F238E27FC236}">
                      <a16:creationId xmlns:a16="http://schemas.microsoft.com/office/drawing/2014/main" id="{ACA4AF9C-ABC8-430E-9C41-83A75D238976}"/>
                    </a:ext>
                  </a:extLst>
                </p:cNvPr>
                <p:cNvSpPr>
                  <a:spLocks/>
                </p:cNvSpPr>
                <p:nvPr/>
              </p:nvSpPr>
              <p:spPr bwMode="auto">
                <a:xfrm>
                  <a:off x="3889872" y="3571666"/>
                  <a:ext cx="12244" cy="18365"/>
                </a:xfrm>
                <a:custGeom>
                  <a:avLst/>
                  <a:gdLst>
                    <a:gd name="T0" fmla="*/ 3 w 11"/>
                    <a:gd name="T1" fmla="*/ 1 h 16"/>
                    <a:gd name="T2" fmla="*/ 11 w 11"/>
                    <a:gd name="T3" fmla="*/ 12 h 16"/>
                    <a:gd name="T4" fmla="*/ 7 w 11"/>
                    <a:gd name="T5" fmla="*/ 16 h 16"/>
                    <a:gd name="T6" fmla="*/ 0 w 11"/>
                    <a:gd name="T7" fmla="*/ 1 h 16"/>
                    <a:gd name="T8" fmla="*/ 3 w 11"/>
                    <a:gd name="T9" fmla="*/ 1 h 16"/>
                  </a:gdLst>
                  <a:ahLst/>
                  <a:cxnLst>
                    <a:cxn ang="0">
                      <a:pos x="T0" y="T1"/>
                    </a:cxn>
                    <a:cxn ang="0">
                      <a:pos x="T2" y="T3"/>
                    </a:cxn>
                    <a:cxn ang="0">
                      <a:pos x="T4" y="T5"/>
                    </a:cxn>
                    <a:cxn ang="0">
                      <a:pos x="T6" y="T7"/>
                    </a:cxn>
                    <a:cxn ang="0">
                      <a:pos x="T8" y="T9"/>
                    </a:cxn>
                  </a:cxnLst>
                  <a:rect l="0" t="0" r="r" b="b"/>
                  <a:pathLst>
                    <a:path w="11" h="16">
                      <a:moveTo>
                        <a:pt x="3" y="1"/>
                      </a:moveTo>
                      <a:cubicBezTo>
                        <a:pt x="9" y="2"/>
                        <a:pt x="11" y="7"/>
                        <a:pt x="11" y="12"/>
                      </a:cubicBezTo>
                      <a:cubicBezTo>
                        <a:pt x="11" y="14"/>
                        <a:pt x="9" y="16"/>
                        <a:pt x="7" y="16"/>
                      </a:cubicBezTo>
                      <a:cubicBezTo>
                        <a:pt x="0" y="16"/>
                        <a:pt x="0" y="7"/>
                        <a:pt x="0" y="1"/>
                      </a:cubicBezTo>
                      <a:cubicBezTo>
                        <a:pt x="0" y="0"/>
                        <a:pt x="2" y="1"/>
                        <a:pt x="3" y="1"/>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52" name="Freeform 111">
                  <a:extLst>
                    <a:ext uri="{FF2B5EF4-FFF2-40B4-BE49-F238E27FC236}">
                      <a16:creationId xmlns:a16="http://schemas.microsoft.com/office/drawing/2014/main" id="{1176F79D-7FB1-47FF-AB77-DAC524A77532}"/>
                    </a:ext>
                  </a:extLst>
                </p:cNvPr>
                <p:cNvSpPr>
                  <a:spLocks/>
                </p:cNvSpPr>
                <p:nvPr/>
              </p:nvSpPr>
              <p:spPr bwMode="auto">
                <a:xfrm>
                  <a:off x="3876098" y="3521162"/>
                  <a:ext cx="22957" cy="7652"/>
                </a:xfrm>
                <a:custGeom>
                  <a:avLst/>
                  <a:gdLst>
                    <a:gd name="T0" fmla="*/ 0 w 20"/>
                    <a:gd name="T1" fmla="*/ 6 h 7"/>
                    <a:gd name="T2" fmla="*/ 11 w 20"/>
                    <a:gd name="T3" fmla="*/ 0 h 7"/>
                    <a:gd name="T4" fmla="*/ 20 w 20"/>
                    <a:gd name="T5" fmla="*/ 6 h 7"/>
                    <a:gd name="T6" fmla="*/ 0 w 20"/>
                    <a:gd name="T7" fmla="*/ 6 h 7"/>
                  </a:gdLst>
                  <a:ahLst/>
                  <a:cxnLst>
                    <a:cxn ang="0">
                      <a:pos x="T0" y="T1"/>
                    </a:cxn>
                    <a:cxn ang="0">
                      <a:pos x="T2" y="T3"/>
                    </a:cxn>
                    <a:cxn ang="0">
                      <a:pos x="T4" y="T5"/>
                    </a:cxn>
                    <a:cxn ang="0">
                      <a:pos x="T6" y="T7"/>
                    </a:cxn>
                  </a:cxnLst>
                  <a:rect l="0" t="0" r="r" b="b"/>
                  <a:pathLst>
                    <a:path w="20" h="7">
                      <a:moveTo>
                        <a:pt x="0" y="6"/>
                      </a:moveTo>
                      <a:cubicBezTo>
                        <a:pt x="2" y="3"/>
                        <a:pt x="7" y="0"/>
                        <a:pt x="11" y="0"/>
                      </a:cubicBezTo>
                      <a:cubicBezTo>
                        <a:pt x="16" y="0"/>
                        <a:pt x="18" y="4"/>
                        <a:pt x="20" y="6"/>
                      </a:cubicBezTo>
                      <a:cubicBezTo>
                        <a:pt x="12" y="7"/>
                        <a:pt x="5" y="6"/>
                        <a:pt x="0" y="6"/>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53" name="Freeform 112">
                  <a:extLst>
                    <a:ext uri="{FF2B5EF4-FFF2-40B4-BE49-F238E27FC236}">
                      <a16:creationId xmlns:a16="http://schemas.microsoft.com/office/drawing/2014/main" id="{4B1BD7DB-A4CD-4C5F-ABFC-56939835781E}"/>
                    </a:ext>
                  </a:extLst>
                </p:cNvPr>
                <p:cNvSpPr>
                  <a:spLocks/>
                </p:cNvSpPr>
                <p:nvPr/>
              </p:nvSpPr>
              <p:spPr bwMode="auto">
                <a:xfrm>
                  <a:off x="3914359" y="3531875"/>
                  <a:ext cx="4591" cy="7652"/>
                </a:xfrm>
                <a:custGeom>
                  <a:avLst/>
                  <a:gdLst>
                    <a:gd name="T0" fmla="*/ 4 w 4"/>
                    <a:gd name="T1" fmla="*/ 7 h 7"/>
                    <a:gd name="T2" fmla="*/ 0 w 4"/>
                    <a:gd name="T3" fmla="*/ 0 h 7"/>
                    <a:gd name="T4" fmla="*/ 4 w 4"/>
                    <a:gd name="T5" fmla="*/ 7 h 7"/>
                  </a:gdLst>
                  <a:ahLst/>
                  <a:cxnLst>
                    <a:cxn ang="0">
                      <a:pos x="T0" y="T1"/>
                    </a:cxn>
                    <a:cxn ang="0">
                      <a:pos x="T2" y="T3"/>
                    </a:cxn>
                    <a:cxn ang="0">
                      <a:pos x="T4" y="T5"/>
                    </a:cxn>
                  </a:cxnLst>
                  <a:rect l="0" t="0" r="r" b="b"/>
                  <a:pathLst>
                    <a:path w="4" h="7">
                      <a:moveTo>
                        <a:pt x="4" y="7"/>
                      </a:moveTo>
                      <a:cubicBezTo>
                        <a:pt x="2" y="7"/>
                        <a:pt x="0" y="3"/>
                        <a:pt x="0" y="0"/>
                      </a:cubicBezTo>
                      <a:lnTo>
                        <a:pt x="4" y="7"/>
                      </a:ln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54" name="Freeform 113">
                  <a:extLst>
                    <a:ext uri="{FF2B5EF4-FFF2-40B4-BE49-F238E27FC236}">
                      <a16:creationId xmlns:a16="http://schemas.microsoft.com/office/drawing/2014/main" id="{87D35E50-39FC-4DCD-9433-58D6074A7D3B}"/>
                    </a:ext>
                  </a:extLst>
                </p:cNvPr>
                <p:cNvSpPr>
                  <a:spLocks/>
                </p:cNvSpPr>
                <p:nvPr/>
              </p:nvSpPr>
              <p:spPr bwMode="auto">
                <a:xfrm>
                  <a:off x="4003124" y="3668083"/>
                  <a:ext cx="16835" cy="15304"/>
                </a:xfrm>
                <a:custGeom>
                  <a:avLst/>
                  <a:gdLst>
                    <a:gd name="T0" fmla="*/ 0 w 15"/>
                    <a:gd name="T1" fmla="*/ 8 h 13"/>
                    <a:gd name="T2" fmla="*/ 0 w 15"/>
                    <a:gd name="T3" fmla="*/ 12 h 13"/>
                    <a:gd name="T4" fmla="*/ 3 w 15"/>
                    <a:gd name="T5" fmla="*/ 12 h 13"/>
                    <a:gd name="T6" fmla="*/ 15 w 15"/>
                    <a:gd name="T7" fmla="*/ 8 h 13"/>
                    <a:gd name="T8" fmla="*/ 15 w 15"/>
                    <a:gd name="T9" fmla="*/ 0 h 13"/>
                    <a:gd name="T10" fmla="*/ 0 w 15"/>
                    <a:gd name="T11" fmla="*/ 8 h 13"/>
                  </a:gdLst>
                  <a:ahLst/>
                  <a:cxnLst>
                    <a:cxn ang="0">
                      <a:pos x="T0" y="T1"/>
                    </a:cxn>
                    <a:cxn ang="0">
                      <a:pos x="T2" y="T3"/>
                    </a:cxn>
                    <a:cxn ang="0">
                      <a:pos x="T4" y="T5"/>
                    </a:cxn>
                    <a:cxn ang="0">
                      <a:pos x="T6" y="T7"/>
                    </a:cxn>
                    <a:cxn ang="0">
                      <a:pos x="T8" y="T9"/>
                    </a:cxn>
                    <a:cxn ang="0">
                      <a:pos x="T10" y="T11"/>
                    </a:cxn>
                  </a:cxnLst>
                  <a:rect l="0" t="0" r="r" b="b"/>
                  <a:pathLst>
                    <a:path w="15" h="13">
                      <a:moveTo>
                        <a:pt x="0" y="8"/>
                      </a:moveTo>
                      <a:cubicBezTo>
                        <a:pt x="0" y="9"/>
                        <a:pt x="0" y="11"/>
                        <a:pt x="0" y="12"/>
                      </a:cubicBezTo>
                      <a:cubicBezTo>
                        <a:pt x="0" y="13"/>
                        <a:pt x="2" y="12"/>
                        <a:pt x="3" y="12"/>
                      </a:cubicBezTo>
                      <a:cubicBezTo>
                        <a:pt x="7" y="12"/>
                        <a:pt x="12" y="11"/>
                        <a:pt x="15" y="8"/>
                      </a:cubicBezTo>
                      <a:cubicBezTo>
                        <a:pt x="15" y="0"/>
                        <a:pt x="15" y="0"/>
                        <a:pt x="15" y="0"/>
                      </a:cubicBezTo>
                      <a:cubicBezTo>
                        <a:pt x="12" y="5"/>
                        <a:pt x="6" y="9"/>
                        <a:pt x="0" y="8"/>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55" name="Freeform 114">
                  <a:extLst>
                    <a:ext uri="{FF2B5EF4-FFF2-40B4-BE49-F238E27FC236}">
                      <a16:creationId xmlns:a16="http://schemas.microsoft.com/office/drawing/2014/main" id="{55A0EBF2-D1B6-4CC3-BA40-A0C3782010CB}"/>
                    </a:ext>
                  </a:extLst>
                </p:cNvPr>
                <p:cNvSpPr>
                  <a:spLocks/>
                </p:cNvSpPr>
                <p:nvPr/>
              </p:nvSpPr>
              <p:spPr bwMode="auto">
                <a:xfrm>
                  <a:off x="2745103" y="2834001"/>
                  <a:ext cx="1426369" cy="734604"/>
                </a:xfrm>
                <a:custGeom>
                  <a:avLst/>
                  <a:gdLst>
                    <a:gd name="T0" fmla="*/ 932 w 1247"/>
                    <a:gd name="T1" fmla="*/ 515 h 642"/>
                    <a:gd name="T2" fmla="*/ 954 w 1247"/>
                    <a:gd name="T3" fmla="*/ 573 h 642"/>
                    <a:gd name="T4" fmla="*/ 963 w 1247"/>
                    <a:gd name="T5" fmla="*/ 610 h 642"/>
                    <a:gd name="T6" fmla="*/ 931 w 1247"/>
                    <a:gd name="T7" fmla="*/ 622 h 642"/>
                    <a:gd name="T8" fmla="*/ 872 w 1247"/>
                    <a:gd name="T9" fmla="*/ 519 h 642"/>
                    <a:gd name="T10" fmla="*/ 815 w 1247"/>
                    <a:gd name="T11" fmla="*/ 511 h 642"/>
                    <a:gd name="T12" fmla="*/ 791 w 1247"/>
                    <a:gd name="T13" fmla="*/ 511 h 642"/>
                    <a:gd name="T14" fmla="*/ 760 w 1247"/>
                    <a:gd name="T15" fmla="*/ 517 h 642"/>
                    <a:gd name="T16" fmla="*/ 707 w 1247"/>
                    <a:gd name="T17" fmla="*/ 527 h 642"/>
                    <a:gd name="T18" fmla="*/ 675 w 1247"/>
                    <a:gd name="T19" fmla="*/ 525 h 642"/>
                    <a:gd name="T20" fmla="*/ 613 w 1247"/>
                    <a:gd name="T21" fmla="*/ 559 h 642"/>
                    <a:gd name="T22" fmla="*/ 590 w 1247"/>
                    <a:gd name="T23" fmla="*/ 618 h 642"/>
                    <a:gd name="T24" fmla="*/ 484 w 1247"/>
                    <a:gd name="T25" fmla="*/ 523 h 642"/>
                    <a:gd name="T26" fmla="*/ 423 w 1247"/>
                    <a:gd name="T27" fmla="*/ 507 h 642"/>
                    <a:gd name="T28" fmla="*/ 355 w 1247"/>
                    <a:gd name="T29" fmla="*/ 473 h 642"/>
                    <a:gd name="T30" fmla="*/ 292 w 1247"/>
                    <a:gd name="T31" fmla="*/ 483 h 642"/>
                    <a:gd name="T32" fmla="*/ 164 w 1247"/>
                    <a:gd name="T33" fmla="*/ 455 h 642"/>
                    <a:gd name="T34" fmla="*/ 80 w 1247"/>
                    <a:gd name="T35" fmla="*/ 386 h 642"/>
                    <a:gd name="T36" fmla="*/ 7 w 1247"/>
                    <a:gd name="T37" fmla="*/ 255 h 642"/>
                    <a:gd name="T38" fmla="*/ 7 w 1247"/>
                    <a:gd name="T39" fmla="*/ 173 h 642"/>
                    <a:gd name="T40" fmla="*/ 1 w 1247"/>
                    <a:gd name="T41" fmla="*/ 42 h 642"/>
                    <a:gd name="T42" fmla="*/ 34 w 1247"/>
                    <a:gd name="T43" fmla="*/ 50 h 642"/>
                    <a:gd name="T44" fmla="*/ 35 w 1247"/>
                    <a:gd name="T45" fmla="*/ 10 h 642"/>
                    <a:gd name="T46" fmla="*/ 641 w 1247"/>
                    <a:gd name="T47" fmla="*/ 0 h 642"/>
                    <a:gd name="T48" fmla="*/ 698 w 1247"/>
                    <a:gd name="T49" fmla="*/ 20 h 642"/>
                    <a:gd name="T50" fmla="*/ 701 w 1247"/>
                    <a:gd name="T51" fmla="*/ 82 h 642"/>
                    <a:gd name="T52" fmla="*/ 726 w 1247"/>
                    <a:gd name="T53" fmla="*/ 76 h 642"/>
                    <a:gd name="T54" fmla="*/ 758 w 1247"/>
                    <a:gd name="T55" fmla="*/ 74 h 642"/>
                    <a:gd name="T56" fmla="*/ 783 w 1247"/>
                    <a:gd name="T57" fmla="*/ 76 h 642"/>
                    <a:gd name="T58" fmla="*/ 811 w 1247"/>
                    <a:gd name="T59" fmla="*/ 85 h 642"/>
                    <a:gd name="T60" fmla="*/ 876 w 1247"/>
                    <a:gd name="T61" fmla="*/ 88 h 642"/>
                    <a:gd name="T62" fmla="*/ 842 w 1247"/>
                    <a:gd name="T63" fmla="*/ 97 h 642"/>
                    <a:gd name="T64" fmla="*/ 811 w 1247"/>
                    <a:gd name="T65" fmla="*/ 124 h 642"/>
                    <a:gd name="T66" fmla="*/ 810 w 1247"/>
                    <a:gd name="T67" fmla="*/ 219 h 642"/>
                    <a:gd name="T68" fmla="*/ 825 w 1247"/>
                    <a:gd name="T69" fmla="*/ 159 h 642"/>
                    <a:gd name="T70" fmla="*/ 860 w 1247"/>
                    <a:gd name="T71" fmla="*/ 104 h 642"/>
                    <a:gd name="T72" fmla="*/ 886 w 1247"/>
                    <a:gd name="T73" fmla="*/ 157 h 642"/>
                    <a:gd name="T74" fmla="*/ 912 w 1247"/>
                    <a:gd name="T75" fmla="*/ 176 h 642"/>
                    <a:gd name="T76" fmla="*/ 906 w 1247"/>
                    <a:gd name="T77" fmla="*/ 223 h 642"/>
                    <a:gd name="T78" fmla="*/ 969 w 1247"/>
                    <a:gd name="T79" fmla="*/ 176 h 642"/>
                    <a:gd name="T80" fmla="*/ 1048 w 1247"/>
                    <a:gd name="T81" fmla="*/ 153 h 642"/>
                    <a:gd name="T82" fmla="*/ 1122 w 1247"/>
                    <a:gd name="T83" fmla="*/ 117 h 642"/>
                    <a:gd name="T84" fmla="*/ 1160 w 1247"/>
                    <a:gd name="T85" fmla="*/ 114 h 642"/>
                    <a:gd name="T86" fmla="*/ 1201 w 1247"/>
                    <a:gd name="T87" fmla="*/ 52 h 642"/>
                    <a:gd name="T88" fmla="*/ 1247 w 1247"/>
                    <a:gd name="T89" fmla="*/ 132 h 642"/>
                    <a:gd name="T90" fmla="*/ 1205 w 1247"/>
                    <a:gd name="T91" fmla="*/ 145 h 642"/>
                    <a:gd name="T92" fmla="*/ 1170 w 1247"/>
                    <a:gd name="T93" fmla="*/ 204 h 642"/>
                    <a:gd name="T94" fmla="*/ 1186 w 1247"/>
                    <a:gd name="T95" fmla="*/ 213 h 642"/>
                    <a:gd name="T96" fmla="*/ 1161 w 1247"/>
                    <a:gd name="T97" fmla="*/ 221 h 642"/>
                    <a:gd name="T98" fmla="*/ 1113 w 1247"/>
                    <a:gd name="T99" fmla="*/ 238 h 642"/>
                    <a:gd name="T100" fmla="*/ 1103 w 1247"/>
                    <a:gd name="T101" fmla="*/ 242 h 642"/>
                    <a:gd name="T102" fmla="*/ 1091 w 1247"/>
                    <a:gd name="T103" fmla="*/ 247 h 642"/>
                    <a:gd name="T104" fmla="*/ 1077 w 1247"/>
                    <a:gd name="T105" fmla="*/ 291 h 642"/>
                    <a:gd name="T106" fmla="*/ 1068 w 1247"/>
                    <a:gd name="T107" fmla="*/ 288 h 642"/>
                    <a:gd name="T108" fmla="*/ 1057 w 1247"/>
                    <a:gd name="T109" fmla="*/ 336 h 642"/>
                    <a:gd name="T110" fmla="*/ 1054 w 1247"/>
                    <a:gd name="T111" fmla="*/ 322 h 642"/>
                    <a:gd name="T112" fmla="*/ 1045 w 1247"/>
                    <a:gd name="T113" fmla="*/ 307 h 642"/>
                    <a:gd name="T114" fmla="*/ 1049 w 1247"/>
                    <a:gd name="T115" fmla="*/ 346 h 642"/>
                    <a:gd name="T116" fmla="*/ 1054 w 1247"/>
                    <a:gd name="T117" fmla="*/ 354 h 642"/>
                    <a:gd name="T118" fmla="*/ 1055 w 1247"/>
                    <a:gd name="T119" fmla="*/ 371 h 642"/>
                    <a:gd name="T120" fmla="*/ 1043 w 1247"/>
                    <a:gd name="T121" fmla="*/ 385 h 642"/>
                    <a:gd name="T122" fmla="*/ 1043 w 1247"/>
                    <a:gd name="T123" fmla="*/ 399 h 642"/>
                    <a:gd name="T124" fmla="*/ 1011 w 1247"/>
                    <a:gd name="T125" fmla="*/ 419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47" h="642">
                      <a:moveTo>
                        <a:pt x="1013" y="421"/>
                      </a:moveTo>
                      <a:cubicBezTo>
                        <a:pt x="978" y="442"/>
                        <a:pt x="932" y="457"/>
                        <a:pt x="932" y="515"/>
                      </a:cubicBezTo>
                      <a:cubicBezTo>
                        <a:pt x="932" y="541"/>
                        <a:pt x="954" y="549"/>
                        <a:pt x="954" y="574"/>
                      </a:cubicBezTo>
                      <a:cubicBezTo>
                        <a:pt x="954" y="573"/>
                        <a:pt x="954" y="573"/>
                        <a:pt x="954" y="573"/>
                      </a:cubicBezTo>
                      <a:cubicBezTo>
                        <a:pt x="954" y="578"/>
                        <a:pt x="954" y="578"/>
                        <a:pt x="954" y="578"/>
                      </a:cubicBezTo>
                      <a:cubicBezTo>
                        <a:pt x="956" y="588"/>
                        <a:pt x="963" y="596"/>
                        <a:pt x="963" y="610"/>
                      </a:cubicBezTo>
                      <a:cubicBezTo>
                        <a:pt x="963" y="627"/>
                        <a:pt x="959" y="642"/>
                        <a:pt x="946" y="642"/>
                      </a:cubicBezTo>
                      <a:cubicBezTo>
                        <a:pt x="935" y="642"/>
                        <a:pt x="935" y="629"/>
                        <a:pt x="931" y="622"/>
                      </a:cubicBezTo>
                      <a:cubicBezTo>
                        <a:pt x="922" y="609"/>
                        <a:pt x="914" y="605"/>
                        <a:pt x="908" y="593"/>
                      </a:cubicBezTo>
                      <a:cubicBezTo>
                        <a:pt x="896" y="567"/>
                        <a:pt x="905" y="519"/>
                        <a:pt x="872" y="519"/>
                      </a:cubicBezTo>
                      <a:cubicBezTo>
                        <a:pt x="865" y="519"/>
                        <a:pt x="862" y="529"/>
                        <a:pt x="855" y="529"/>
                      </a:cubicBezTo>
                      <a:cubicBezTo>
                        <a:pt x="842" y="529"/>
                        <a:pt x="833" y="511"/>
                        <a:pt x="815" y="511"/>
                      </a:cubicBezTo>
                      <a:cubicBezTo>
                        <a:pt x="804" y="511"/>
                        <a:pt x="802" y="517"/>
                        <a:pt x="796" y="517"/>
                      </a:cubicBezTo>
                      <a:cubicBezTo>
                        <a:pt x="794" y="517"/>
                        <a:pt x="791" y="513"/>
                        <a:pt x="791" y="511"/>
                      </a:cubicBezTo>
                      <a:cubicBezTo>
                        <a:pt x="779" y="514"/>
                        <a:pt x="763" y="512"/>
                        <a:pt x="750" y="517"/>
                      </a:cubicBezTo>
                      <a:cubicBezTo>
                        <a:pt x="757" y="520"/>
                        <a:pt x="756" y="520"/>
                        <a:pt x="760" y="517"/>
                      </a:cubicBezTo>
                      <a:cubicBezTo>
                        <a:pt x="760" y="529"/>
                        <a:pt x="753" y="536"/>
                        <a:pt x="762" y="543"/>
                      </a:cubicBezTo>
                      <a:cubicBezTo>
                        <a:pt x="741" y="554"/>
                        <a:pt x="723" y="527"/>
                        <a:pt x="707" y="527"/>
                      </a:cubicBezTo>
                      <a:cubicBezTo>
                        <a:pt x="703" y="527"/>
                        <a:pt x="701" y="533"/>
                        <a:pt x="696" y="533"/>
                      </a:cubicBezTo>
                      <a:cubicBezTo>
                        <a:pt x="688" y="533"/>
                        <a:pt x="683" y="525"/>
                        <a:pt x="675" y="525"/>
                      </a:cubicBezTo>
                      <a:cubicBezTo>
                        <a:pt x="653" y="525"/>
                        <a:pt x="642" y="545"/>
                        <a:pt x="633" y="555"/>
                      </a:cubicBezTo>
                      <a:cubicBezTo>
                        <a:pt x="627" y="561"/>
                        <a:pt x="620" y="555"/>
                        <a:pt x="613" y="559"/>
                      </a:cubicBezTo>
                      <a:cubicBezTo>
                        <a:pt x="596" y="565"/>
                        <a:pt x="586" y="586"/>
                        <a:pt x="586" y="610"/>
                      </a:cubicBezTo>
                      <a:cubicBezTo>
                        <a:pt x="586" y="613"/>
                        <a:pt x="590" y="616"/>
                        <a:pt x="590" y="618"/>
                      </a:cubicBezTo>
                      <a:cubicBezTo>
                        <a:pt x="577" y="617"/>
                        <a:pt x="558" y="613"/>
                        <a:pt x="552" y="606"/>
                      </a:cubicBezTo>
                      <a:cubicBezTo>
                        <a:pt x="528" y="581"/>
                        <a:pt x="529" y="523"/>
                        <a:pt x="484" y="523"/>
                      </a:cubicBezTo>
                      <a:cubicBezTo>
                        <a:pt x="467" y="523"/>
                        <a:pt x="472" y="545"/>
                        <a:pt x="458" y="545"/>
                      </a:cubicBezTo>
                      <a:cubicBezTo>
                        <a:pt x="442" y="545"/>
                        <a:pt x="430" y="518"/>
                        <a:pt x="423" y="507"/>
                      </a:cubicBezTo>
                      <a:cubicBezTo>
                        <a:pt x="411" y="484"/>
                        <a:pt x="396" y="481"/>
                        <a:pt x="370" y="473"/>
                      </a:cubicBezTo>
                      <a:cubicBezTo>
                        <a:pt x="355" y="473"/>
                        <a:pt x="355" y="473"/>
                        <a:pt x="355" y="473"/>
                      </a:cubicBezTo>
                      <a:cubicBezTo>
                        <a:pt x="355" y="483"/>
                        <a:pt x="355" y="483"/>
                        <a:pt x="355" y="483"/>
                      </a:cubicBezTo>
                      <a:cubicBezTo>
                        <a:pt x="292" y="483"/>
                        <a:pt x="292" y="483"/>
                        <a:pt x="292" y="483"/>
                      </a:cubicBezTo>
                      <a:cubicBezTo>
                        <a:pt x="211" y="455"/>
                        <a:pt x="211" y="455"/>
                        <a:pt x="211" y="455"/>
                      </a:cubicBezTo>
                      <a:cubicBezTo>
                        <a:pt x="164" y="455"/>
                        <a:pt x="164" y="455"/>
                        <a:pt x="164" y="455"/>
                      </a:cubicBezTo>
                      <a:cubicBezTo>
                        <a:pt x="152" y="431"/>
                        <a:pt x="114" y="415"/>
                        <a:pt x="86" y="404"/>
                      </a:cubicBezTo>
                      <a:cubicBezTo>
                        <a:pt x="80" y="401"/>
                        <a:pt x="83" y="392"/>
                        <a:pt x="80" y="386"/>
                      </a:cubicBezTo>
                      <a:cubicBezTo>
                        <a:pt x="70" y="358"/>
                        <a:pt x="49" y="349"/>
                        <a:pt x="52" y="316"/>
                      </a:cubicBezTo>
                      <a:cubicBezTo>
                        <a:pt x="36" y="314"/>
                        <a:pt x="20" y="278"/>
                        <a:pt x="7" y="255"/>
                      </a:cubicBezTo>
                      <a:cubicBezTo>
                        <a:pt x="3" y="248"/>
                        <a:pt x="10" y="243"/>
                        <a:pt x="15" y="240"/>
                      </a:cubicBezTo>
                      <a:cubicBezTo>
                        <a:pt x="6" y="222"/>
                        <a:pt x="14" y="193"/>
                        <a:pt x="7" y="173"/>
                      </a:cubicBezTo>
                      <a:cubicBezTo>
                        <a:pt x="0" y="154"/>
                        <a:pt x="20" y="109"/>
                        <a:pt x="20" y="84"/>
                      </a:cubicBezTo>
                      <a:cubicBezTo>
                        <a:pt x="20" y="66"/>
                        <a:pt x="1" y="59"/>
                        <a:pt x="1" y="42"/>
                      </a:cubicBezTo>
                      <a:cubicBezTo>
                        <a:pt x="1" y="37"/>
                        <a:pt x="9" y="36"/>
                        <a:pt x="12" y="36"/>
                      </a:cubicBezTo>
                      <a:cubicBezTo>
                        <a:pt x="24" y="36"/>
                        <a:pt x="30" y="43"/>
                        <a:pt x="34" y="50"/>
                      </a:cubicBezTo>
                      <a:cubicBezTo>
                        <a:pt x="38" y="45"/>
                        <a:pt x="45" y="35"/>
                        <a:pt x="45" y="28"/>
                      </a:cubicBezTo>
                      <a:cubicBezTo>
                        <a:pt x="45" y="20"/>
                        <a:pt x="38" y="18"/>
                        <a:pt x="35" y="10"/>
                      </a:cubicBezTo>
                      <a:cubicBezTo>
                        <a:pt x="641" y="10"/>
                        <a:pt x="641" y="10"/>
                        <a:pt x="641" y="10"/>
                      </a:cubicBezTo>
                      <a:cubicBezTo>
                        <a:pt x="641" y="0"/>
                        <a:pt x="641" y="0"/>
                        <a:pt x="641" y="0"/>
                      </a:cubicBezTo>
                      <a:cubicBezTo>
                        <a:pt x="651" y="8"/>
                        <a:pt x="650" y="15"/>
                        <a:pt x="660" y="20"/>
                      </a:cubicBezTo>
                      <a:cubicBezTo>
                        <a:pt x="698" y="20"/>
                        <a:pt x="698" y="20"/>
                        <a:pt x="698" y="20"/>
                      </a:cubicBezTo>
                      <a:cubicBezTo>
                        <a:pt x="713" y="36"/>
                        <a:pt x="733" y="36"/>
                        <a:pt x="760" y="36"/>
                      </a:cubicBezTo>
                      <a:cubicBezTo>
                        <a:pt x="740" y="51"/>
                        <a:pt x="719" y="58"/>
                        <a:pt x="701" y="82"/>
                      </a:cubicBezTo>
                      <a:cubicBezTo>
                        <a:pt x="713" y="82"/>
                        <a:pt x="713" y="82"/>
                        <a:pt x="713" y="82"/>
                      </a:cubicBezTo>
                      <a:cubicBezTo>
                        <a:pt x="718" y="79"/>
                        <a:pt x="721" y="77"/>
                        <a:pt x="726" y="76"/>
                      </a:cubicBezTo>
                      <a:cubicBezTo>
                        <a:pt x="729" y="83"/>
                        <a:pt x="732" y="84"/>
                        <a:pt x="738" y="84"/>
                      </a:cubicBezTo>
                      <a:cubicBezTo>
                        <a:pt x="751" y="84"/>
                        <a:pt x="751" y="74"/>
                        <a:pt x="758" y="74"/>
                      </a:cubicBezTo>
                      <a:cubicBezTo>
                        <a:pt x="767" y="74"/>
                        <a:pt x="780" y="58"/>
                        <a:pt x="792" y="56"/>
                      </a:cubicBezTo>
                      <a:cubicBezTo>
                        <a:pt x="792" y="67"/>
                        <a:pt x="786" y="70"/>
                        <a:pt x="783" y="76"/>
                      </a:cubicBezTo>
                      <a:cubicBezTo>
                        <a:pt x="798" y="76"/>
                        <a:pt x="798" y="76"/>
                        <a:pt x="798" y="76"/>
                      </a:cubicBezTo>
                      <a:cubicBezTo>
                        <a:pt x="799" y="82"/>
                        <a:pt x="806" y="85"/>
                        <a:pt x="811" y="85"/>
                      </a:cubicBezTo>
                      <a:cubicBezTo>
                        <a:pt x="821" y="85"/>
                        <a:pt x="824" y="78"/>
                        <a:pt x="832" y="78"/>
                      </a:cubicBezTo>
                      <a:cubicBezTo>
                        <a:pt x="851" y="78"/>
                        <a:pt x="860" y="88"/>
                        <a:pt x="876" y="88"/>
                      </a:cubicBezTo>
                      <a:cubicBezTo>
                        <a:pt x="876" y="97"/>
                        <a:pt x="876" y="97"/>
                        <a:pt x="876" y="97"/>
                      </a:cubicBezTo>
                      <a:cubicBezTo>
                        <a:pt x="864" y="101"/>
                        <a:pt x="848" y="97"/>
                        <a:pt x="842" y="97"/>
                      </a:cubicBezTo>
                      <a:cubicBezTo>
                        <a:pt x="825" y="97"/>
                        <a:pt x="795" y="120"/>
                        <a:pt x="793" y="136"/>
                      </a:cubicBezTo>
                      <a:cubicBezTo>
                        <a:pt x="801" y="131"/>
                        <a:pt x="804" y="124"/>
                        <a:pt x="811" y="124"/>
                      </a:cubicBezTo>
                      <a:cubicBezTo>
                        <a:pt x="798" y="142"/>
                        <a:pt x="792" y="183"/>
                        <a:pt x="792" y="203"/>
                      </a:cubicBezTo>
                      <a:cubicBezTo>
                        <a:pt x="792" y="212"/>
                        <a:pt x="801" y="219"/>
                        <a:pt x="810" y="219"/>
                      </a:cubicBezTo>
                      <a:cubicBezTo>
                        <a:pt x="821" y="219"/>
                        <a:pt x="825" y="195"/>
                        <a:pt x="825" y="185"/>
                      </a:cubicBezTo>
                      <a:cubicBezTo>
                        <a:pt x="825" y="175"/>
                        <a:pt x="825" y="159"/>
                        <a:pt x="825" y="159"/>
                      </a:cubicBezTo>
                      <a:cubicBezTo>
                        <a:pt x="825" y="149"/>
                        <a:pt x="825" y="125"/>
                        <a:pt x="833" y="125"/>
                      </a:cubicBezTo>
                      <a:cubicBezTo>
                        <a:pt x="861" y="123"/>
                        <a:pt x="848" y="104"/>
                        <a:pt x="860" y="104"/>
                      </a:cubicBezTo>
                      <a:cubicBezTo>
                        <a:pt x="867" y="104"/>
                        <a:pt x="895" y="118"/>
                        <a:pt x="895" y="128"/>
                      </a:cubicBezTo>
                      <a:cubicBezTo>
                        <a:pt x="895" y="139"/>
                        <a:pt x="888" y="146"/>
                        <a:pt x="886" y="157"/>
                      </a:cubicBezTo>
                      <a:cubicBezTo>
                        <a:pt x="895" y="157"/>
                        <a:pt x="894" y="154"/>
                        <a:pt x="901" y="152"/>
                      </a:cubicBezTo>
                      <a:cubicBezTo>
                        <a:pt x="904" y="164"/>
                        <a:pt x="904" y="170"/>
                        <a:pt x="912" y="176"/>
                      </a:cubicBezTo>
                      <a:cubicBezTo>
                        <a:pt x="903" y="186"/>
                        <a:pt x="895" y="191"/>
                        <a:pt x="895" y="203"/>
                      </a:cubicBezTo>
                      <a:cubicBezTo>
                        <a:pt x="895" y="211"/>
                        <a:pt x="898" y="223"/>
                        <a:pt x="906" y="223"/>
                      </a:cubicBezTo>
                      <a:cubicBezTo>
                        <a:pt x="926" y="223"/>
                        <a:pt x="961" y="203"/>
                        <a:pt x="976" y="195"/>
                      </a:cubicBezTo>
                      <a:cubicBezTo>
                        <a:pt x="974" y="187"/>
                        <a:pt x="971" y="180"/>
                        <a:pt x="969" y="176"/>
                      </a:cubicBezTo>
                      <a:cubicBezTo>
                        <a:pt x="974" y="176"/>
                        <a:pt x="974" y="175"/>
                        <a:pt x="978" y="175"/>
                      </a:cubicBezTo>
                      <a:cubicBezTo>
                        <a:pt x="1000" y="175"/>
                        <a:pt x="1048" y="183"/>
                        <a:pt x="1048" y="153"/>
                      </a:cubicBezTo>
                      <a:cubicBezTo>
                        <a:pt x="1050" y="152"/>
                        <a:pt x="1077" y="123"/>
                        <a:pt x="1082" y="119"/>
                      </a:cubicBezTo>
                      <a:cubicBezTo>
                        <a:pt x="1086" y="116"/>
                        <a:pt x="1104" y="117"/>
                        <a:pt x="1122" y="117"/>
                      </a:cubicBezTo>
                      <a:cubicBezTo>
                        <a:pt x="1129" y="117"/>
                        <a:pt x="1134" y="117"/>
                        <a:pt x="1141" y="117"/>
                      </a:cubicBezTo>
                      <a:cubicBezTo>
                        <a:pt x="1148" y="117"/>
                        <a:pt x="1155" y="115"/>
                        <a:pt x="1160" y="114"/>
                      </a:cubicBezTo>
                      <a:cubicBezTo>
                        <a:pt x="1167" y="113"/>
                        <a:pt x="1165" y="110"/>
                        <a:pt x="1168" y="107"/>
                      </a:cubicBezTo>
                      <a:cubicBezTo>
                        <a:pt x="1182" y="92"/>
                        <a:pt x="1181" y="66"/>
                        <a:pt x="1201" y="52"/>
                      </a:cubicBezTo>
                      <a:cubicBezTo>
                        <a:pt x="1210" y="64"/>
                        <a:pt x="1224" y="47"/>
                        <a:pt x="1230" y="58"/>
                      </a:cubicBezTo>
                      <a:cubicBezTo>
                        <a:pt x="1242" y="80"/>
                        <a:pt x="1232" y="113"/>
                        <a:pt x="1247" y="132"/>
                      </a:cubicBezTo>
                      <a:cubicBezTo>
                        <a:pt x="1241" y="140"/>
                        <a:pt x="1233" y="145"/>
                        <a:pt x="1222" y="145"/>
                      </a:cubicBezTo>
                      <a:cubicBezTo>
                        <a:pt x="1213" y="145"/>
                        <a:pt x="1213" y="141"/>
                        <a:pt x="1205" y="145"/>
                      </a:cubicBezTo>
                      <a:cubicBezTo>
                        <a:pt x="1193" y="158"/>
                        <a:pt x="1167" y="167"/>
                        <a:pt x="1167" y="197"/>
                      </a:cubicBezTo>
                      <a:cubicBezTo>
                        <a:pt x="1167" y="199"/>
                        <a:pt x="1168" y="203"/>
                        <a:pt x="1170" y="204"/>
                      </a:cubicBezTo>
                      <a:cubicBezTo>
                        <a:pt x="1170" y="208"/>
                        <a:pt x="1173" y="218"/>
                        <a:pt x="1178" y="218"/>
                      </a:cubicBezTo>
                      <a:cubicBezTo>
                        <a:pt x="1179" y="218"/>
                        <a:pt x="1186" y="213"/>
                        <a:pt x="1186" y="213"/>
                      </a:cubicBezTo>
                      <a:cubicBezTo>
                        <a:pt x="1186" y="218"/>
                        <a:pt x="1186" y="218"/>
                        <a:pt x="1186" y="218"/>
                      </a:cubicBezTo>
                      <a:cubicBezTo>
                        <a:pt x="1177" y="221"/>
                        <a:pt x="1164" y="224"/>
                        <a:pt x="1161" y="221"/>
                      </a:cubicBezTo>
                      <a:cubicBezTo>
                        <a:pt x="1146" y="233"/>
                        <a:pt x="1120" y="228"/>
                        <a:pt x="1105" y="238"/>
                      </a:cubicBezTo>
                      <a:cubicBezTo>
                        <a:pt x="1113" y="238"/>
                        <a:pt x="1113" y="238"/>
                        <a:pt x="1113" y="238"/>
                      </a:cubicBezTo>
                      <a:cubicBezTo>
                        <a:pt x="1119" y="238"/>
                        <a:pt x="1126" y="234"/>
                        <a:pt x="1132" y="238"/>
                      </a:cubicBezTo>
                      <a:cubicBezTo>
                        <a:pt x="1121" y="242"/>
                        <a:pt x="1113" y="242"/>
                        <a:pt x="1103" y="242"/>
                      </a:cubicBezTo>
                      <a:cubicBezTo>
                        <a:pt x="1101" y="242"/>
                        <a:pt x="1098" y="241"/>
                        <a:pt x="1096" y="241"/>
                      </a:cubicBezTo>
                      <a:cubicBezTo>
                        <a:pt x="1094" y="242"/>
                        <a:pt x="1091" y="245"/>
                        <a:pt x="1091" y="247"/>
                      </a:cubicBezTo>
                      <a:cubicBezTo>
                        <a:pt x="1091" y="251"/>
                        <a:pt x="1098" y="256"/>
                        <a:pt x="1098" y="256"/>
                      </a:cubicBezTo>
                      <a:cubicBezTo>
                        <a:pt x="1097" y="263"/>
                        <a:pt x="1082" y="291"/>
                        <a:pt x="1077" y="291"/>
                      </a:cubicBezTo>
                      <a:cubicBezTo>
                        <a:pt x="1075" y="291"/>
                        <a:pt x="1073" y="286"/>
                        <a:pt x="1072" y="284"/>
                      </a:cubicBezTo>
                      <a:cubicBezTo>
                        <a:pt x="1068" y="288"/>
                        <a:pt x="1068" y="288"/>
                        <a:pt x="1068" y="288"/>
                      </a:cubicBezTo>
                      <a:cubicBezTo>
                        <a:pt x="1069" y="295"/>
                        <a:pt x="1075" y="297"/>
                        <a:pt x="1075" y="303"/>
                      </a:cubicBezTo>
                      <a:cubicBezTo>
                        <a:pt x="1075" y="308"/>
                        <a:pt x="1060" y="336"/>
                        <a:pt x="1057" y="336"/>
                      </a:cubicBezTo>
                      <a:cubicBezTo>
                        <a:pt x="1056" y="336"/>
                        <a:pt x="1054" y="333"/>
                        <a:pt x="1054" y="331"/>
                      </a:cubicBezTo>
                      <a:cubicBezTo>
                        <a:pt x="1054" y="328"/>
                        <a:pt x="1054" y="326"/>
                        <a:pt x="1054" y="322"/>
                      </a:cubicBezTo>
                      <a:cubicBezTo>
                        <a:pt x="1054" y="317"/>
                        <a:pt x="1048" y="304"/>
                        <a:pt x="1046" y="296"/>
                      </a:cubicBezTo>
                      <a:cubicBezTo>
                        <a:pt x="1044" y="300"/>
                        <a:pt x="1045" y="307"/>
                        <a:pt x="1045" y="307"/>
                      </a:cubicBezTo>
                      <a:cubicBezTo>
                        <a:pt x="1045" y="312"/>
                        <a:pt x="1049" y="326"/>
                        <a:pt x="1049" y="334"/>
                      </a:cubicBezTo>
                      <a:cubicBezTo>
                        <a:pt x="1049" y="342"/>
                        <a:pt x="1044" y="341"/>
                        <a:pt x="1049" y="346"/>
                      </a:cubicBezTo>
                      <a:cubicBezTo>
                        <a:pt x="1051" y="346"/>
                        <a:pt x="1053" y="346"/>
                        <a:pt x="1054" y="346"/>
                      </a:cubicBezTo>
                      <a:cubicBezTo>
                        <a:pt x="1054" y="349"/>
                        <a:pt x="1054" y="352"/>
                        <a:pt x="1054" y="354"/>
                      </a:cubicBezTo>
                      <a:cubicBezTo>
                        <a:pt x="1054" y="361"/>
                        <a:pt x="1048" y="364"/>
                        <a:pt x="1044" y="364"/>
                      </a:cubicBezTo>
                      <a:cubicBezTo>
                        <a:pt x="1047" y="369"/>
                        <a:pt x="1051" y="370"/>
                        <a:pt x="1055" y="371"/>
                      </a:cubicBezTo>
                      <a:cubicBezTo>
                        <a:pt x="1053" y="380"/>
                        <a:pt x="1050" y="379"/>
                        <a:pt x="1043" y="379"/>
                      </a:cubicBezTo>
                      <a:cubicBezTo>
                        <a:pt x="1043" y="385"/>
                        <a:pt x="1043" y="385"/>
                        <a:pt x="1043" y="385"/>
                      </a:cubicBezTo>
                      <a:cubicBezTo>
                        <a:pt x="1052" y="391"/>
                        <a:pt x="1052" y="391"/>
                        <a:pt x="1052" y="391"/>
                      </a:cubicBezTo>
                      <a:cubicBezTo>
                        <a:pt x="1050" y="394"/>
                        <a:pt x="1047" y="399"/>
                        <a:pt x="1043" y="399"/>
                      </a:cubicBezTo>
                      <a:cubicBezTo>
                        <a:pt x="1034" y="401"/>
                        <a:pt x="1030" y="407"/>
                        <a:pt x="1024" y="409"/>
                      </a:cubicBezTo>
                      <a:cubicBezTo>
                        <a:pt x="1015" y="412"/>
                        <a:pt x="1016" y="415"/>
                        <a:pt x="1011" y="419"/>
                      </a:cubicBezTo>
                      <a:lnTo>
                        <a:pt x="1013" y="421"/>
                      </a:ln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56" name="Freeform 115">
                  <a:extLst>
                    <a:ext uri="{FF2B5EF4-FFF2-40B4-BE49-F238E27FC236}">
                      <a16:creationId xmlns:a16="http://schemas.microsoft.com/office/drawing/2014/main" id="{6205F750-C7A0-4EA4-9066-DDD4FD64158D}"/>
                    </a:ext>
                  </a:extLst>
                </p:cNvPr>
                <p:cNvSpPr>
                  <a:spLocks/>
                </p:cNvSpPr>
                <p:nvPr/>
              </p:nvSpPr>
              <p:spPr bwMode="auto">
                <a:xfrm>
                  <a:off x="2345658" y="1937173"/>
                  <a:ext cx="2102824" cy="1140166"/>
                </a:xfrm>
                <a:custGeom>
                  <a:avLst/>
                  <a:gdLst>
                    <a:gd name="T0" fmla="*/ 1630 w 1838"/>
                    <a:gd name="T1" fmla="*/ 903 h 996"/>
                    <a:gd name="T2" fmla="*/ 1630 w 1838"/>
                    <a:gd name="T3" fmla="*/ 950 h 996"/>
                    <a:gd name="T4" fmla="*/ 1640 w 1838"/>
                    <a:gd name="T5" fmla="*/ 845 h 996"/>
                    <a:gd name="T6" fmla="*/ 1621 w 1838"/>
                    <a:gd name="T7" fmla="*/ 785 h 996"/>
                    <a:gd name="T8" fmla="*/ 1685 w 1838"/>
                    <a:gd name="T9" fmla="*/ 753 h 996"/>
                    <a:gd name="T10" fmla="*/ 1819 w 1838"/>
                    <a:gd name="T11" fmla="*/ 642 h 996"/>
                    <a:gd name="T12" fmla="*/ 1801 w 1838"/>
                    <a:gd name="T13" fmla="*/ 623 h 996"/>
                    <a:gd name="T14" fmla="*/ 1702 w 1838"/>
                    <a:gd name="T15" fmla="*/ 559 h 996"/>
                    <a:gd name="T16" fmla="*/ 1656 w 1838"/>
                    <a:gd name="T17" fmla="*/ 446 h 996"/>
                    <a:gd name="T18" fmla="*/ 1558 w 1838"/>
                    <a:gd name="T19" fmla="*/ 481 h 996"/>
                    <a:gd name="T20" fmla="*/ 1425 w 1838"/>
                    <a:gd name="T21" fmla="*/ 368 h 996"/>
                    <a:gd name="T22" fmla="*/ 1363 w 1838"/>
                    <a:gd name="T23" fmla="*/ 446 h 996"/>
                    <a:gd name="T24" fmla="*/ 1344 w 1838"/>
                    <a:gd name="T25" fmla="*/ 697 h 996"/>
                    <a:gd name="T26" fmla="*/ 1246 w 1838"/>
                    <a:gd name="T27" fmla="*/ 602 h 996"/>
                    <a:gd name="T28" fmla="*/ 1041 w 1838"/>
                    <a:gd name="T29" fmla="*/ 551 h 996"/>
                    <a:gd name="T30" fmla="*/ 1020 w 1838"/>
                    <a:gd name="T31" fmla="*/ 390 h 996"/>
                    <a:gd name="T32" fmla="*/ 1087 w 1838"/>
                    <a:gd name="T33" fmla="*/ 321 h 996"/>
                    <a:gd name="T34" fmla="*/ 1159 w 1838"/>
                    <a:gd name="T35" fmla="*/ 263 h 996"/>
                    <a:gd name="T36" fmla="*/ 1178 w 1838"/>
                    <a:gd name="T37" fmla="*/ 229 h 996"/>
                    <a:gd name="T38" fmla="*/ 1240 w 1838"/>
                    <a:gd name="T39" fmla="*/ 217 h 996"/>
                    <a:gd name="T40" fmla="*/ 1280 w 1838"/>
                    <a:gd name="T41" fmla="*/ 109 h 996"/>
                    <a:gd name="T42" fmla="*/ 1204 w 1838"/>
                    <a:gd name="T43" fmla="*/ 121 h 996"/>
                    <a:gd name="T44" fmla="*/ 1141 w 1838"/>
                    <a:gd name="T45" fmla="*/ 133 h 996"/>
                    <a:gd name="T46" fmla="*/ 1073 w 1838"/>
                    <a:gd name="T47" fmla="*/ 99 h 996"/>
                    <a:gd name="T48" fmla="*/ 985 w 1838"/>
                    <a:gd name="T49" fmla="*/ 0 h 996"/>
                    <a:gd name="T50" fmla="*/ 952 w 1838"/>
                    <a:gd name="T51" fmla="*/ 68 h 996"/>
                    <a:gd name="T52" fmla="*/ 973 w 1838"/>
                    <a:gd name="T53" fmla="*/ 177 h 996"/>
                    <a:gd name="T54" fmla="*/ 844 w 1838"/>
                    <a:gd name="T55" fmla="*/ 165 h 996"/>
                    <a:gd name="T56" fmla="*/ 738 w 1838"/>
                    <a:gd name="T57" fmla="*/ 136 h 996"/>
                    <a:gd name="T58" fmla="*/ 664 w 1838"/>
                    <a:gd name="T59" fmla="*/ 159 h 996"/>
                    <a:gd name="T60" fmla="*/ 572 w 1838"/>
                    <a:gd name="T61" fmla="*/ 145 h 996"/>
                    <a:gd name="T62" fmla="*/ 345 w 1838"/>
                    <a:gd name="T63" fmla="*/ 76 h 996"/>
                    <a:gd name="T64" fmla="*/ 237 w 1838"/>
                    <a:gd name="T65" fmla="*/ 73 h 996"/>
                    <a:gd name="T66" fmla="*/ 104 w 1838"/>
                    <a:gd name="T67" fmla="*/ 125 h 996"/>
                    <a:gd name="T68" fmla="*/ 0 w 1838"/>
                    <a:gd name="T69" fmla="*/ 435 h 996"/>
                    <a:gd name="T70" fmla="*/ 115 w 1838"/>
                    <a:gd name="T71" fmla="*/ 455 h 996"/>
                    <a:gd name="T72" fmla="*/ 212 w 1838"/>
                    <a:gd name="T73" fmla="*/ 570 h 996"/>
                    <a:gd name="T74" fmla="*/ 233 w 1838"/>
                    <a:gd name="T75" fmla="*/ 659 h 996"/>
                    <a:gd name="T76" fmla="*/ 310 w 1838"/>
                    <a:gd name="T77" fmla="*/ 744 h 996"/>
                    <a:gd name="T78" fmla="*/ 384 w 1838"/>
                    <a:gd name="T79" fmla="*/ 793 h 996"/>
                    <a:gd name="T80" fmla="*/ 1047 w 1838"/>
                    <a:gd name="T81" fmla="*/ 803 h 996"/>
                    <a:gd name="T82" fmla="*/ 1159 w 1838"/>
                    <a:gd name="T83" fmla="*/ 816 h 996"/>
                    <a:gd name="T84" fmla="*/ 1210 w 1838"/>
                    <a:gd name="T85" fmla="*/ 859 h 996"/>
                    <a:gd name="T86" fmla="*/ 1303 w 1838"/>
                    <a:gd name="T87" fmla="*/ 922 h 996"/>
                    <a:gd name="T88" fmla="*/ 1256 w 1838"/>
                    <a:gd name="T89" fmla="*/ 996 h 996"/>
                    <a:gd name="T90" fmla="*/ 1325 w 1838"/>
                    <a:gd name="T91" fmla="*/ 978 h 996"/>
                    <a:gd name="T92" fmla="*/ 1397 w 1838"/>
                    <a:gd name="T93" fmla="*/ 936 h 996"/>
                    <a:gd name="T94" fmla="*/ 1509 w 1838"/>
                    <a:gd name="T95" fmla="*/ 897 h 996"/>
                    <a:gd name="T96" fmla="*/ 1592 w 1838"/>
                    <a:gd name="T97" fmla="*/ 909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8" h="996">
                      <a:moveTo>
                        <a:pt x="1592" y="907"/>
                      </a:moveTo>
                      <a:cubicBezTo>
                        <a:pt x="1592" y="904"/>
                        <a:pt x="1592" y="904"/>
                        <a:pt x="1592" y="904"/>
                      </a:cubicBezTo>
                      <a:cubicBezTo>
                        <a:pt x="1593" y="905"/>
                        <a:pt x="1597" y="904"/>
                        <a:pt x="1600" y="904"/>
                      </a:cubicBezTo>
                      <a:cubicBezTo>
                        <a:pt x="1604" y="904"/>
                        <a:pt x="1623" y="907"/>
                        <a:pt x="1630" y="903"/>
                      </a:cubicBezTo>
                      <a:cubicBezTo>
                        <a:pt x="1637" y="898"/>
                        <a:pt x="1637" y="888"/>
                        <a:pt x="1648" y="887"/>
                      </a:cubicBezTo>
                      <a:cubicBezTo>
                        <a:pt x="1648" y="898"/>
                        <a:pt x="1647" y="899"/>
                        <a:pt x="1659" y="899"/>
                      </a:cubicBezTo>
                      <a:cubicBezTo>
                        <a:pt x="1642" y="900"/>
                        <a:pt x="1615" y="913"/>
                        <a:pt x="1615" y="931"/>
                      </a:cubicBezTo>
                      <a:cubicBezTo>
                        <a:pt x="1615" y="938"/>
                        <a:pt x="1625" y="950"/>
                        <a:pt x="1630" y="950"/>
                      </a:cubicBezTo>
                      <a:cubicBezTo>
                        <a:pt x="1636" y="950"/>
                        <a:pt x="1650" y="929"/>
                        <a:pt x="1665" y="924"/>
                      </a:cubicBezTo>
                      <a:cubicBezTo>
                        <a:pt x="1669" y="923"/>
                        <a:pt x="1721" y="903"/>
                        <a:pt x="1721" y="896"/>
                      </a:cubicBezTo>
                      <a:cubicBezTo>
                        <a:pt x="1721" y="888"/>
                        <a:pt x="1701" y="887"/>
                        <a:pt x="1696" y="887"/>
                      </a:cubicBezTo>
                      <a:cubicBezTo>
                        <a:pt x="1674" y="887"/>
                        <a:pt x="1640" y="865"/>
                        <a:pt x="1640" y="845"/>
                      </a:cubicBezTo>
                      <a:cubicBezTo>
                        <a:pt x="1640" y="840"/>
                        <a:pt x="1646" y="834"/>
                        <a:pt x="1647" y="826"/>
                      </a:cubicBezTo>
                      <a:cubicBezTo>
                        <a:pt x="1643" y="826"/>
                        <a:pt x="1635" y="823"/>
                        <a:pt x="1628" y="823"/>
                      </a:cubicBezTo>
                      <a:cubicBezTo>
                        <a:pt x="1633" y="817"/>
                        <a:pt x="1660" y="813"/>
                        <a:pt x="1660" y="797"/>
                      </a:cubicBezTo>
                      <a:cubicBezTo>
                        <a:pt x="1660" y="782"/>
                        <a:pt x="1637" y="785"/>
                        <a:pt x="1621" y="785"/>
                      </a:cubicBezTo>
                      <a:cubicBezTo>
                        <a:pt x="1587" y="785"/>
                        <a:pt x="1572" y="810"/>
                        <a:pt x="1550" y="813"/>
                      </a:cubicBezTo>
                      <a:cubicBezTo>
                        <a:pt x="1559" y="791"/>
                        <a:pt x="1575" y="799"/>
                        <a:pt x="1592" y="781"/>
                      </a:cubicBezTo>
                      <a:cubicBezTo>
                        <a:pt x="1603" y="770"/>
                        <a:pt x="1595" y="763"/>
                        <a:pt x="1611" y="757"/>
                      </a:cubicBezTo>
                      <a:cubicBezTo>
                        <a:pt x="1640" y="748"/>
                        <a:pt x="1656" y="753"/>
                        <a:pt x="1685" y="753"/>
                      </a:cubicBezTo>
                      <a:cubicBezTo>
                        <a:pt x="1723" y="753"/>
                        <a:pt x="1744" y="766"/>
                        <a:pt x="1766" y="736"/>
                      </a:cubicBezTo>
                      <a:cubicBezTo>
                        <a:pt x="1777" y="721"/>
                        <a:pt x="1838" y="717"/>
                        <a:pt x="1838" y="692"/>
                      </a:cubicBezTo>
                      <a:cubicBezTo>
                        <a:pt x="1838" y="674"/>
                        <a:pt x="1832" y="666"/>
                        <a:pt x="1825" y="654"/>
                      </a:cubicBezTo>
                      <a:cubicBezTo>
                        <a:pt x="1819" y="654"/>
                        <a:pt x="1828" y="646"/>
                        <a:pt x="1819" y="642"/>
                      </a:cubicBezTo>
                      <a:cubicBezTo>
                        <a:pt x="1819" y="632"/>
                        <a:pt x="1819" y="632"/>
                        <a:pt x="1819" y="632"/>
                      </a:cubicBezTo>
                      <a:cubicBezTo>
                        <a:pt x="1802" y="643"/>
                        <a:pt x="1765" y="656"/>
                        <a:pt x="1747" y="656"/>
                      </a:cubicBezTo>
                      <a:cubicBezTo>
                        <a:pt x="1745" y="656"/>
                        <a:pt x="1740" y="655"/>
                        <a:pt x="1740" y="653"/>
                      </a:cubicBezTo>
                      <a:cubicBezTo>
                        <a:pt x="1755" y="644"/>
                        <a:pt x="1797" y="638"/>
                        <a:pt x="1801" y="623"/>
                      </a:cubicBezTo>
                      <a:cubicBezTo>
                        <a:pt x="1802" y="619"/>
                        <a:pt x="1796" y="618"/>
                        <a:pt x="1795" y="614"/>
                      </a:cubicBezTo>
                      <a:cubicBezTo>
                        <a:pt x="1777" y="616"/>
                        <a:pt x="1738" y="608"/>
                        <a:pt x="1738" y="581"/>
                      </a:cubicBezTo>
                      <a:cubicBezTo>
                        <a:pt x="1738" y="578"/>
                        <a:pt x="1738" y="578"/>
                        <a:pt x="1738" y="578"/>
                      </a:cubicBezTo>
                      <a:cubicBezTo>
                        <a:pt x="1721" y="578"/>
                        <a:pt x="1712" y="567"/>
                        <a:pt x="1702" y="559"/>
                      </a:cubicBezTo>
                      <a:cubicBezTo>
                        <a:pt x="1706" y="557"/>
                        <a:pt x="1713" y="554"/>
                        <a:pt x="1713" y="545"/>
                      </a:cubicBezTo>
                      <a:cubicBezTo>
                        <a:pt x="1713" y="537"/>
                        <a:pt x="1706" y="531"/>
                        <a:pt x="1708" y="523"/>
                      </a:cubicBezTo>
                      <a:cubicBezTo>
                        <a:pt x="1701" y="520"/>
                        <a:pt x="1676" y="504"/>
                        <a:pt x="1683" y="489"/>
                      </a:cubicBezTo>
                      <a:cubicBezTo>
                        <a:pt x="1691" y="471"/>
                        <a:pt x="1659" y="467"/>
                        <a:pt x="1656" y="446"/>
                      </a:cubicBezTo>
                      <a:cubicBezTo>
                        <a:pt x="1654" y="446"/>
                        <a:pt x="1646" y="438"/>
                        <a:pt x="1643" y="435"/>
                      </a:cubicBezTo>
                      <a:cubicBezTo>
                        <a:pt x="1638" y="439"/>
                        <a:pt x="1626" y="446"/>
                        <a:pt x="1626" y="458"/>
                      </a:cubicBezTo>
                      <a:cubicBezTo>
                        <a:pt x="1626" y="469"/>
                        <a:pt x="1602" y="499"/>
                        <a:pt x="1583" y="499"/>
                      </a:cubicBezTo>
                      <a:cubicBezTo>
                        <a:pt x="1569" y="499"/>
                        <a:pt x="1567" y="481"/>
                        <a:pt x="1558" y="481"/>
                      </a:cubicBezTo>
                      <a:cubicBezTo>
                        <a:pt x="1545" y="481"/>
                        <a:pt x="1540" y="442"/>
                        <a:pt x="1537" y="426"/>
                      </a:cubicBezTo>
                      <a:cubicBezTo>
                        <a:pt x="1534" y="403"/>
                        <a:pt x="1493" y="419"/>
                        <a:pt x="1493" y="390"/>
                      </a:cubicBezTo>
                      <a:cubicBezTo>
                        <a:pt x="1472" y="387"/>
                        <a:pt x="1468" y="360"/>
                        <a:pt x="1446" y="360"/>
                      </a:cubicBezTo>
                      <a:cubicBezTo>
                        <a:pt x="1437" y="360"/>
                        <a:pt x="1437" y="368"/>
                        <a:pt x="1425" y="368"/>
                      </a:cubicBezTo>
                      <a:cubicBezTo>
                        <a:pt x="1403" y="368"/>
                        <a:pt x="1390" y="354"/>
                        <a:pt x="1368" y="354"/>
                      </a:cubicBezTo>
                      <a:cubicBezTo>
                        <a:pt x="1357" y="354"/>
                        <a:pt x="1346" y="360"/>
                        <a:pt x="1346" y="374"/>
                      </a:cubicBezTo>
                      <a:cubicBezTo>
                        <a:pt x="1346" y="382"/>
                        <a:pt x="1372" y="394"/>
                        <a:pt x="1348" y="410"/>
                      </a:cubicBezTo>
                      <a:cubicBezTo>
                        <a:pt x="1338" y="416"/>
                        <a:pt x="1362" y="434"/>
                        <a:pt x="1363" y="446"/>
                      </a:cubicBezTo>
                      <a:cubicBezTo>
                        <a:pt x="1366" y="469"/>
                        <a:pt x="1344" y="475"/>
                        <a:pt x="1335" y="479"/>
                      </a:cubicBezTo>
                      <a:cubicBezTo>
                        <a:pt x="1352" y="510"/>
                        <a:pt x="1378" y="520"/>
                        <a:pt x="1378" y="573"/>
                      </a:cubicBezTo>
                      <a:cubicBezTo>
                        <a:pt x="1378" y="587"/>
                        <a:pt x="1333" y="623"/>
                        <a:pt x="1318" y="626"/>
                      </a:cubicBezTo>
                      <a:cubicBezTo>
                        <a:pt x="1344" y="640"/>
                        <a:pt x="1334" y="683"/>
                        <a:pt x="1344" y="697"/>
                      </a:cubicBezTo>
                      <a:cubicBezTo>
                        <a:pt x="1341" y="702"/>
                        <a:pt x="1331" y="707"/>
                        <a:pt x="1331" y="716"/>
                      </a:cubicBezTo>
                      <a:cubicBezTo>
                        <a:pt x="1322" y="716"/>
                        <a:pt x="1315" y="731"/>
                        <a:pt x="1308" y="725"/>
                      </a:cubicBezTo>
                      <a:cubicBezTo>
                        <a:pt x="1289" y="710"/>
                        <a:pt x="1262" y="685"/>
                        <a:pt x="1262" y="662"/>
                      </a:cubicBezTo>
                      <a:cubicBezTo>
                        <a:pt x="1262" y="636"/>
                        <a:pt x="1267" y="616"/>
                        <a:pt x="1246" y="602"/>
                      </a:cubicBezTo>
                      <a:cubicBezTo>
                        <a:pt x="1197" y="602"/>
                        <a:pt x="1197" y="602"/>
                        <a:pt x="1197" y="602"/>
                      </a:cubicBezTo>
                      <a:cubicBezTo>
                        <a:pt x="1169" y="581"/>
                        <a:pt x="1137" y="568"/>
                        <a:pt x="1103" y="554"/>
                      </a:cubicBezTo>
                      <a:cubicBezTo>
                        <a:pt x="1097" y="552"/>
                        <a:pt x="1080" y="539"/>
                        <a:pt x="1069" y="539"/>
                      </a:cubicBezTo>
                      <a:cubicBezTo>
                        <a:pt x="1058" y="539"/>
                        <a:pt x="1053" y="551"/>
                        <a:pt x="1041" y="551"/>
                      </a:cubicBezTo>
                      <a:cubicBezTo>
                        <a:pt x="1041" y="531"/>
                        <a:pt x="1029" y="487"/>
                        <a:pt x="1013" y="487"/>
                      </a:cubicBezTo>
                      <a:cubicBezTo>
                        <a:pt x="1005" y="487"/>
                        <a:pt x="1001" y="493"/>
                        <a:pt x="994" y="495"/>
                      </a:cubicBezTo>
                      <a:cubicBezTo>
                        <a:pt x="997" y="485"/>
                        <a:pt x="994" y="482"/>
                        <a:pt x="994" y="459"/>
                      </a:cubicBezTo>
                      <a:cubicBezTo>
                        <a:pt x="994" y="427"/>
                        <a:pt x="1003" y="408"/>
                        <a:pt x="1020" y="390"/>
                      </a:cubicBezTo>
                      <a:cubicBezTo>
                        <a:pt x="1026" y="384"/>
                        <a:pt x="1039" y="353"/>
                        <a:pt x="1045" y="350"/>
                      </a:cubicBezTo>
                      <a:cubicBezTo>
                        <a:pt x="1058" y="345"/>
                        <a:pt x="1081" y="353"/>
                        <a:pt x="1081" y="334"/>
                      </a:cubicBezTo>
                      <a:cubicBezTo>
                        <a:pt x="1081" y="322"/>
                        <a:pt x="1052" y="321"/>
                        <a:pt x="1041" y="315"/>
                      </a:cubicBezTo>
                      <a:cubicBezTo>
                        <a:pt x="1048" y="317"/>
                        <a:pt x="1025" y="301"/>
                        <a:pt x="1087" y="321"/>
                      </a:cubicBezTo>
                      <a:cubicBezTo>
                        <a:pt x="1103" y="326"/>
                        <a:pt x="1093" y="304"/>
                        <a:pt x="1102" y="304"/>
                      </a:cubicBezTo>
                      <a:cubicBezTo>
                        <a:pt x="1103" y="304"/>
                        <a:pt x="1109" y="304"/>
                        <a:pt x="1119" y="304"/>
                      </a:cubicBezTo>
                      <a:cubicBezTo>
                        <a:pt x="1137" y="304"/>
                        <a:pt x="1147" y="284"/>
                        <a:pt x="1159" y="275"/>
                      </a:cubicBezTo>
                      <a:cubicBezTo>
                        <a:pt x="1159" y="263"/>
                        <a:pt x="1159" y="263"/>
                        <a:pt x="1159" y="263"/>
                      </a:cubicBezTo>
                      <a:cubicBezTo>
                        <a:pt x="1133" y="256"/>
                        <a:pt x="1107" y="260"/>
                        <a:pt x="1096" y="236"/>
                      </a:cubicBezTo>
                      <a:cubicBezTo>
                        <a:pt x="1096" y="236"/>
                        <a:pt x="1104" y="236"/>
                        <a:pt x="1109" y="236"/>
                      </a:cubicBezTo>
                      <a:cubicBezTo>
                        <a:pt x="1119" y="243"/>
                        <a:pt x="1129" y="255"/>
                        <a:pt x="1144" y="255"/>
                      </a:cubicBezTo>
                      <a:cubicBezTo>
                        <a:pt x="1156" y="255"/>
                        <a:pt x="1178" y="238"/>
                        <a:pt x="1178" y="229"/>
                      </a:cubicBezTo>
                      <a:cubicBezTo>
                        <a:pt x="1178" y="225"/>
                        <a:pt x="1166" y="211"/>
                        <a:pt x="1172" y="211"/>
                      </a:cubicBezTo>
                      <a:cubicBezTo>
                        <a:pt x="1189" y="211"/>
                        <a:pt x="1195" y="227"/>
                        <a:pt x="1206" y="227"/>
                      </a:cubicBezTo>
                      <a:cubicBezTo>
                        <a:pt x="1212" y="227"/>
                        <a:pt x="1217" y="221"/>
                        <a:pt x="1231" y="221"/>
                      </a:cubicBezTo>
                      <a:cubicBezTo>
                        <a:pt x="1227" y="216"/>
                        <a:pt x="1230" y="202"/>
                        <a:pt x="1240" y="217"/>
                      </a:cubicBezTo>
                      <a:cubicBezTo>
                        <a:pt x="1245" y="225"/>
                        <a:pt x="1284" y="190"/>
                        <a:pt x="1284" y="179"/>
                      </a:cubicBezTo>
                      <a:cubicBezTo>
                        <a:pt x="1284" y="172"/>
                        <a:pt x="1266" y="164"/>
                        <a:pt x="1266" y="159"/>
                      </a:cubicBezTo>
                      <a:cubicBezTo>
                        <a:pt x="1266" y="154"/>
                        <a:pt x="1256" y="141"/>
                        <a:pt x="1280" y="129"/>
                      </a:cubicBezTo>
                      <a:cubicBezTo>
                        <a:pt x="1283" y="122"/>
                        <a:pt x="1280" y="123"/>
                        <a:pt x="1280" y="109"/>
                      </a:cubicBezTo>
                      <a:cubicBezTo>
                        <a:pt x="1256" y="109"/>
                        <a:pt x="1262" y="89"/>
                        <a:pt x="1231" y="89"/>
                      </a:cubicBezTo>
                      <a:cubicBezTo>
                        <a:pt x="1224" y="89"/>
                        <a:pt x="1219" y="84"/>
                        <a:pt x="1212" y="84"/>
                      </a:cubicBezTo>
                      <a:cubicBezTo>
                        <a:pt x="1203" y="84"/>
                        <a:pt x="1193" y="90"/>
                        <a:pt x="1193" y="100"/>
                      </a:cubicBezTo>
                      <a:cubicBezTo>
                        <a:pt x="1193" y="110"/>
                        <a:pt x="1204" y="114"/>
                        <a:pt x="1204" y="121"/>
                      </a:cubicBezTo>
                      <a:cubicBezTo>
                        <a:pt x="1204" y="129"/>
                        <a:pt x="1187" y="129"/>
                        <a:pt x="1183" y="137"/>
                      </a:cubicBezTo>
                      <a:cubicBezTo>
                        <a:pt x="1177" y="151"/>
                        <a:pt x="1179" y="161"/>
                        <a:pt x="1168" y="176"/>
                      </a:cubicBezTo>
                      <a:cubicBezTo>
                        <a:pt x="1151" y="199"/>
                        <a:pt x="1128" y="162"/>
                        <a:pt x="1128" y="153"/>
                      </a:cubicBezTo>
                      <a:cubicBezTo>
                        <a:pt x="1128" y="143"/>
                        <a:pt x="1141" y="145"/>
                        <a:pt x="1141" y="133"/>
                      </a:cubicBezTo>
                      <a:cubicBezTo>
                        <a:pt x="1141" y="128"/>
                        <a:pt x="1119" y="105"/>
                        <a:pt x="1113" y="105"/>
                      </a:cubicBezTo>
                      <a:cubicBezTo>
                        <a:pt x="1091" y="105"/>
                        <a:pt x="1106" y="140"/>
                        <a:pt x="1083" y="140"/>
                      </a:cubicBezTo>
                      <a:cubicBezTo>
                        <a:pt x="1083" y="126"/>
                        <a:pt x="1082" y="116"/>
                        <a:pt x="1066" y="109"/>
                      </a:cubicBezTo>
                      <a:cubicBezTo>
                        <a:pt x="1068" y="105"/>
                        <a:pt x="1069" y="102"/>
                        <a:pt x="1073" y="99"/>
                      </a:cubicBezTo>
                      <a:cubicBezTo>
                        <a:pt x="1061" y="91"/>
                        <a:pt x="1044" y="99"/>
                        <a:pt x="1035" y="87"/>
                      </a:cubicBezTo>
                      <a:cubicBezTo>
                        <a:pt x="1041" y="84"/>
                        <a:pt x="1054" y="78"/>
                        <a:pt x="1054" y="68"/>
                      </a:cubicBezTo>
                      <a:cubicBezTo>
                        <a:pt x="1054" y="53"/>
                        <a:pt x="1032" y="53"/>
                        <a:pt x="1031" y="42"/>
                      </a:cubicBezTo>
                      <a:cubicBezTo>
                        <a:pt x="1031" y="17"/>
                        <a:pt x="1014" y="1"/>
                        <a:pt x="985" y="0"/>
                      </a:cubicBezTo>
                      <a:cubicBezTo>
                        <a:pt x="970" y="0"/>
                        <a:pt x="976" y="10"/>
                        <a:pt x="977" y="18"/>
                      </a:cubicBezTo>
                      <a:cubicBezTo>
                        <a:pt x="968" y="20"/>
                        <a:pt x="956" y="18"/>
                        <a:pt x="956" y="30"/>
                      </a:cubicBezTo>
                      <a:cubicBezTo>
                        <a:pt x="956" y="38"/>
                        <a:pt x="962" y="42"/>
                        <a:pt x="962" y="50"/>
                      </a:cubicBezTo>
                      <a:cubicBezTo>
                        <a:pt x="962" y="58"/>
                        <a:pt x="952" y="57"/>
                        <a:pt x="952" y="68"/>
                      </a:cubicBezTo>
                      <a:cubicBezTo>
                        <a:pt x="952" y="94"/>
                        <a:pt x="1003" y="78"/>
                        <a:pt x="1003" y="105"/>
                      </a:cubicBezTo>
                      <a:cubicBezTo>
                        <a:pt x="1003" y="110"/>
                        <a:pt x="997" y="129"/>
                        <a:pt x="997" y="129"/>
                      </a:cubicBezTo>
                      <a:cubicBezTo>
                        <a:pt x="1003" y="126"/>
                        <a:pt x="1007" y="124"/>
                        <a:pt x="1013" y="121"/>
                      </a:cubicBezTo>
                      <a:cubicBezTo>
                        <a:pt x="1023" y="154"/>
                        <a:pt x="973" y="138"/>
                        <a:pt x="973" y="177"/>
                      </a:cubicBezTo>
                      <a:cubicBezTo>
                        <a:pt x="948" y="184"/>
                        <a:pt x="968" y="158"/>
                        <a:pt x="962" y="149"/>
                      </a:cubicBezTo>
                      <a:cubicBezTo>
                        <a:pt x="960" y="145"/>
                        <a:pt x="939" y="140"/>
                        <a:pt x="928" y="140"/>
                      </a:cubicBezTo>
                      <a:cubicBezTo>
                        <a:pt x="914" y="140"/>
                        <a:pt x="909" y="148"/>
                        <a:pt x="909" y="165"/>
                      </a:cubicBezTo>
                      <a:cubicBezTo>
                        <a:pt x="896" y="163"/>
                        <a:pt x="888" y="165"/>
                        <a:pt x="844" y="165"/>
                      </a:cubicBezTo>
                      <a:cubicBezTo>
                        <a:pt x="804" y="165"/>
                        <a:pt x="756" y="150"/>
                        <a:pt x="746" y="117"/>
                      </a:cubicBezTo>
                      <a:cubicBezTo>
                        <a:pt x="732" y="121"/>
                        <a:pt x="687" y="122"/>
                        <a:pt x="687" y="140"/>
                      </a:cubicBezTo>
                      <a:cubicBezTo>
                        <a:pt x="687" y="145"/>
                        <a:pt x="690" y="148"/>
                        <a:pt x="696" y="148"/>
                      </a:cubicBezTo>
                      <a:cubicBezTo>
                        <a:pt x="709" y="148"/>
                        <a:pt x="729" y="142"/>
                        <a:pt x="738" y="136"/>
                      </a:cubicBezTo>
                      <a:cubicBezTo>
                        <a:pt x="741" y="162"/>
                        <a:pt x="702" y="140"/>
                        <a:pt x="702" y="167"/>
                      </a:cubicBezTo>
                      <a:cubicBezTo>
                        <a:pt x="702" y="173"/>
                        <a:pt x="710" y="191"/>
                        <a:pt x="707" y="191"/>
                      </a:cubicBezTo>
                      <a:cubicBezTo>
                        <a:pt x="691" y="191"/>
                        <a:pt x="688" y="171"/>
                        <a:pt x="676" y="165"/>
                      </a:cubicBezTo>
                      <a:cubicBezTo>
                        <a:pt x="664" y="159"/>
                        <a:pt x="664" y="159"/>
                        <a:pt x="664" y="159"/>
                      </a:cubicBezTo>
                      <a:cubicBezTo>
                        <a:pt x="646" y="159"/>
                        <a:pt x="634" y="159"/>
                        <a:pt x="616" y="159"/>
                      </a:cubicBezTo>
                      <a:cubicBezTo>
                        <a:pt x="601" y="159"/>
                        <a:pt x="591" y="166"/>
                        <a:pt x="574" y="167"/>
                      </a:cubicBezTo>
                      <a:cubicBezTo>
                        <a:pt x="544" y="168"/>
                        <a:pt x="544" y="156"/>
                        <a:pt x="544" y="154"/>
                      </a:cubicBezTo>
                      <a:cubicBezTo>
                        <a:pt x="544" y="147"/>
                        <a:pt x="567" y="150"/>
                        <a:pt x="572" y="145"/>
                      </a:cubicBezTo>
                      <a:cubicBezTo>
                        <a:pt x="551" y="114"/>
                        <a:pt x="554" y="119"/>
                        <a:pt x="511" y="123"/>
                      </a:cubicBezTo>
                      <a:cubicBezTo>
                        <a:pt x="465" y="127"/>
                        <a:pt x="442" y="87"/>
                        <a:pt x="396" y="87"/>
                      </a:cubicBezTo>
                      <a:cubicBezTo>
                        <a:pt x="382" y="87"/>
                        <a:pt x="376" y="97"/>
                        <a:pt x="364" y="97"/>
                      </a:cubicBezTo>
                      <a:cubicBezTo>
                        <a:pt x="355" y="97"/>
                        <a:pt x="347" y="82"/>
                        <a:pt x="345" y="76"/>
                      </a:cubicBezTo>
                      <a:cubicBezTo>
                        <a:pt x="331" y="79"/>
                        <a:pt x="331" y="97"/>
                        <a:pt x="316" y="97"/>
                      </a:cubicBezTo>
                      <a:cubicBezTo>
                        <a:pt x="301" y="97"/>
                        <a:pt x="281" y="61"/>
                        <a:pt x="276" y="61"/>
                      </a:cubicBezTo>
                      <a:cubicBezTo>
                        <a:pt x="261" y="61"/>
                        <a:pt x="267" y="84"/>
                        <a:pt x="251" y="84"/>
                      </a:cubicBezTo>
                      <a:cubicBezTo>
                        <a:pt x="245" y="84"/>
                        <a:pt x="239" y="79"/>
                        <a:pt x="237" y="73"/>
                      </a:cubicBezTo>
                      <a:cubicBezTo>
                        <a:pt x="214" y="78"/>
                        <a:pt x="205" y="80"/>
                        <a:pt x="184" y="89"/>
                      </a:cubicBezTo>
                      <a:cubicBezTo>
                        <a:pt x="176" y="90"/>
                        <a:pt x="156" y="105"/>
                        <a:pt x="149" y="99"/>
                      </a:cubicBezTo>
                      <a:cubicBezTo>
                        <a:pt x="129" y="80"/>
                        <a:pt x="133" y="104"/>
                        <a:pt x="126" y="105"/>
                      </a:cubicBezTo>
                      <a:cubicBezTo>
                        <a:pt x="76" y="106"/>
                        <a:pt x="111" y="125"/>
                        <a:pt x="104" y="125"/>
                      </a:cubicBezTo>
                      <a:cubicBezTo>
                        <a:pt x="85" y="125"/>
                        <a:pt x="51" y="121"/>
                        <a:pt x="20" y="101"/>
                      </a:cubicBezTo>
                      <a:cubicBezTo>
                        <a:pt x="18" y="101"/>
                        <a:pt x="9" y="93"/>
                        <a:pt x="9" y="91"/>
                      </a:cubicBezTo>
                      <a:cubicBezTo>
                        <a:pt x="4" y="94"/>
                        <a:pt x="8" y="93"/>
                        <a:pt x="0" y="91"/>
                      </a:cubicBezTo>
                      <a:cubicBezTo>
                        <a:pt x="0" y="435"/>
                        <a:pt x="0" y="435"/>
                        <a:pt x="0" y="435"/>
                      </a:cubicBezTo>
                      <a:cubicBezTo>
                        <a:pt x="10" y="446"/>
                        <a:pt x="33" y="432"/>
                        <a:pt x="42" y="447"/>
                      </a:cubicBezTo>
                      <a:cubicBezTo>
                        <a:pt x="48" y="458"/>
                        <a:pt x="64" y="479"/>
                        <a:pt x="80" y="479"/>
                      </a:cubicBezTo>
                      <a:cubicBezTo>
                        <a:pt x="90" y="479"/>
                        <a:pt x="90" y="462"/>
                        <a:pt x="101" y="459"/>
                      </a:cubicBezTo>
                      <a:cubicBezTo>
                        <a:pt x="105" y="458"/>
                        <a:pt x="110" y="459"/>
                        <a:pt x="115" y="455"/>
                      </a:cubicBezTo>
                      <a:cubicBezTo>
                        <a:pt x="138" y="479"/>
                        <a:pt x="149" y="488"/>
                        <a:pt x="169" y="519"/>
                      </a:cubicBezTo>
                      <a:cubicBezTo>
                        <a:pt x="170" y="522"/>
                        <a:pt x="176" y="523"/>
                        <a:pt x="179" y="531"/>
                      </a:cubicBezTo>
                      <a:cubicBezTo>
                        <a:pt x="182" y="540"/>
                        <a:pt x="186" y="552"/>
                        <a:pt x="194" y="561"/>
                      </a:cubicBezTo>
                      <a:cubicBezTo>
                        <a:pt x="198" y="566"/>
                        <a:pt x="207" y="563"/>
                        <a:pt x="212" y="570"/>
                      </a:cubicBezTo>
                      <a:cubicBezTo>
                        <a:pt x="219" y="577"/>
                        <a:pt x="232" y="581"/>
                        <a:pt x="232" y="597"/>
                      </a:cubicBezTo>
                      <a:cubicBezTo>
                        <a:pt x="232" y="606"/>
                        <a:pt x="221" y="608"/>
                        <a:pt x="221" y="613"/>
                      </a:cubicBezTo>
                      <a:cubicBezTo>
                        <a:pt x="221" y="617"/>
                        <a:pt x="226" y="620"/>
                        <a:pt x="226" y="624"/>
                      </a:cubicBezTo>
                      <a:cubicBezTo>
                        <a:pt x="226" y="635"/>
                        <a:pt x="223" y="656"/>
                        <a:pt x="233" y="659"/>
                      </a:cubicBezTo>
                      <a:cubicBezTo>
                        <a:pt x="239" y="661"/>
                        <a:pt x="245" y="661"/>
                        <a:pt x="250" y="666"/>
                      </a:cubicBezTo>
                      <a:cubicBezTo>
                        <a:pt x="257" y="673"/>
                        <a:pt x="248" y="683"/>
                        <a:pt x="257" y="690"/>
                      </a:cubicBezTo>
                      <a:cubicBezTo>
                        <a:pt x="257" y="690"/>
                        <a:pt x="277" y="702"/>
                        <a:pt x="278" y="705"/>
                      </a:cubicBezTo>
                      <a:cubicBezTo>
                        <a:pt x="283" y="723"/>
                        <a:pt x="285" y="744"/>
                        <a:pt x="310" y="744"/>
                      </a:cubicBezTo>
                      <a:cubicBezTo>
                        <a:pt x="314" y="760"/>
                        <a:pt x="341" y="750"/>
                        <a:pt x="347" y="771"/>
                      </a:cubicBezTo>
                      <a:cubicBezTo>
                        <a:pt x="349" y="779"/>
                        <a:pt x="368" y="780"/>
                        <a:pt x="376" y="788"/>
                      </a:cubicBezTo>
                      <a:cubicBezTo>
                        <a:pt x="377" y="790"/>
                        <a:pt x="381" y="791"/>
                        <a:pt x="384" y="793"/>
                      </a:cubicBezTo>
                      <a:cubicBezTo>
                        <a:pt x="384" y="793"/>
                        <a:pt x="384" y="793"/>
                        <a:pt x="384" y="793"/>
                      </a:cubicBezTo>
                      <a:cubicBezTo>
                        <a:pt x="990" y="793"/>
                        <a:pt x="990" y="793"/>
                        <a:pt x="990" y="793"/>
                      </a:cubicBezTo>
                      <a:cubicBezTo>
                        <a:pt x="990" y="783"/>
                        <a:pt x="990" y="783"/>
                        <a:pt x="990" y="783"/>
                      </a:cubicBezTo>
                      <a:cubicBezTo>
                        <a:pt x="1000" y="791"/>
                        <a:pt x="999" y="798"/>
                        <a:pt x="1009" y="803"/>
                      </a:cubicBezTo>
                      <a:cubicBezTo>
                        <a:pt x="1047" y="803"/>
                        <a:pt x="1047" y="803"/>
                        <a:pt x="1047" y="803"/>
                      </a:cubicBezTo>
                      <a:cubicBezTo>
                        <a:pt x="1062" y="819"/>
                        <a:pt x="1082" y="819"/>
                        <a:pt x="1109" y="819"/>
                      </a:cubicBezTo>
                      <a:cubicBezTo>
                        <a:pt x="1119" y="816"/>
                        <a:pt x="1121" y="819"/>
                        <a:pt x="1129" y="815"/>
                      </a:cubicBezTo>
                      <a:cubicBezTo>
                        <a:pt x="1137" y="811"/>
                        <a:pt x="1134" y="799"/>
                        <a:pt x="1141" y="799"/>
                      </a:cubicBezTo>
                      <a:cubicBezTo>
                        <a:pt x="1150" y="799"/>
                        <a:pt x="1156" y="813"/>
                        <a:pt x="1159" y="816"/>
                      </a:cubicBezTo>
                      <a:cubicBezTo>
                        <a:pt x="1161" y="813"/>
                        <a:pt x="1160" y="806"/>
                        <a:pt x="1160" y="805"/>
                      </a:cubicBezTo>
                      <a:cubicBezTo>
                        <a:pt x="1163" y="805"/>
                        <a:pt x="1164" y="805"/>
                        <a:pt x="1166" y="805"/>
                      </a:cubicBezTo>
                      <a:cubicBezTo>
                        <a:pt x="1171" y="805"/>
                        <a:pt x="1203" y="832"/>
                        <a:pt x="1204" y="835"/>
                      </a:cubicBezTo>
                      <a:cubicBezTo>
                        <a:pt x="1209" y="845"/>
                        <a:pt x="1204" y="853"/>
                        <a:pt x="1210" y="859"/>
                      </a:cubicBezTo>
                      <a:cubicBezTo>
                        <a:pt x="1228" y="877"/>
                        <a:pt x="1251" y="873"/>
                        <a:pt x="1270" y="886"/>
                      </a:cubicBezTo>
                      <a:cubicBezTo>
                        <a:pt x="1290" y="886"/>
                        <a:pt x="1290" y="886"/>
                        <a:pt x="1290" y="886"/>
                      </a:cubicBezTo>
                      <a:cubicBezTo>
                        <a:pt x="1299" y="892"/>
                        <a:pt x="1310" y="900"/>
                        <a:pt x="1310" y="912"/>
                      </a:cubicBezTo>
                      <a:cubicBezTo>
                        <a:pt x="1310" y="918"/>
                        <a:pt x="1307" y="922"/>
                        <a:pt x="1303" y="922"/>
                      </a:cubicBezTo>
                      <a:cubicBezTo>
                        <a:pt x="1294" y="922"/>
                        <a:pt x="1284" y="911"/>
                        <a:pt x="1281" y="908"/>
                      </a:cubicBezTo>
                      <a:cubicBezTo>
                        <a:pt x="1278" y="921"/>
                        <a:pt x="1272" y="959"/>
                        <a:pt x="1261" y="959"/>
                      </a:cubicBezTo>
                      <a:cubicBezTo>
                        <a:pt x="1252" y="969"/>
                        <a:pt x="1244" y="974"/>
                        <a:pt x="1244" y="986"/>
                      </a:cubicBezTo>
                      <a:cubicBezTo>
                        <a:pt x="1247" y="990"/>
                        <a:pt x="1251" y="996"/>
                        <a:pt x="1256" y="996"/>
                      </a:cubicBezTo>
                      <a:cubicBezTo>
                        <a:pt x="1262" y="996"/>
                        <a:pt x="1263" y="991"/>
                        <a:pt x="1266" y="988"/>
                      </a:cubicBezTo>
                      <a:cubicBezTo>
                        <a:pt x="1273" y="981"/>
                        <a:pt x="1284" y="981"/>
                        <a:pt x="1295" y="981"/>
                      </a:cubicBezTo>
                      <a:cubicBezTo>
                        <a:pt x="1305" y="981"/>
                        <a:pt x="1309" y="987"/>
                        <a:pt x="1313" y="985"/>
                      </a:cubicBezTo>
                      <a:cubicBezTo>
                        <a:pt x="1318" y="982"/>
                        <a:pt x="1322" y="980"/>
                        <a:pt x="1325" y="978"/>
                      </a:cubicBezTo>
                      <a:cubicBezTo>
                        <a:pt x="1324" y="974"/>
                        <a:pt x="1322" y="969"/>
                        <a:pt x="1321" y="965"/>
                      </a:cubicBezTo>
                      <a:cubicBezTo>
                        <a:pt x="1320" y="962"/>
                        <a:pt x="1316" y="961"/>
                        <a:pt x="1316" y="958"/>
                      </a:cubicBezTo>
                      <a:cubicBezTo>
                        <a:pt x="1316" y="954"/>
                        <a:pt x="1324" y="952"/>
                        <a:pt x="1326" y="951"/>
                      </a:cubicBezTo>
                      <a:cubicBezTo>
                        <a:pt x="1343" y="946"/>
                        <a:pt x="1378" y="936"/>
                        <a:pt x="1397" y="936"/>
                      </a:cubicBezTo>
                      <a:cubicBezTo>
                        <a:pt x="1399" y="935"/>
                        <a:pt x="1426" y="906"/>
                        <a:pt x="1431" y="902"/>
                      </a:cubicBezTo>
                      <a:cubicBezTo>
                        <a:pt x="1435" y="899"/>
                        <a:pt x="1453" y="900"/>
                        <a:pt x="1471" y="900"/>
                      </a:cubicBezTo>
                      <a:cubicBezTo>
                        <a:pt x="1478" y="900"/>
                        <a:pt x="1483" y="900"/>
                        <a:pt x="1490" y="900"/>
                      </a:cubicBezTo>
                      <a:cubicBezTo>
                        <a:pt x="1497" y="900"/>
                        <a:pt x="1504" y="898"/>
                        <a:pt x="1509" y="897"/>
                      </a:cubicBezTo>
                      <a:cubicBezTo>
                        <a:pt x="1516" y="896"/>
                        <a:pt x="1514" y="893"/>
                        <a:pt x="1517" y="890"/>
                      </a:cubicBezTo>
                      <a:cubicBezTo>
                        <a:pt x="1531" y="875"/>
                        <a:pt x="1530" y="849"/>
                        <a:pt x="1550" y="835"/>
                      </a:cubicBezTo>
                      <a:cubicBezTo>
                        <a:pt x="1559" y="847"/>
                        <a:pt x="1573" y="830"/>
                        <a:pt x="1579" y="841"/>
                      </a:cubicBezTo>
                      <a:cubicBezTo>
                        <a:pt x="1590" y="861"/>
                        <a:pt x="1583" y="890"/>
                        <a:pt x="1592" y="909"/>
                      </a:cubicBezTo>
                      <a:lnTo>
                        <a:pt x="1592" y="907"/>
                      </a:ln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57" name="Freeform 116">
                  <a:extLst>
                    <a:ext uri="{FF2B5EF4-FFF2-40B4-BE49-F238E27FC236}">
                      <a16:creationId xmlns:a16="http://schemas.microsoft.com/office/drawing/2014/main" id="{016D06B2-D64B-49D2-B784-641DC175B908}"/>
                    </a:ext>
                  </a:extLst>
                </p:cNvPr>
                <p:cNvSpPr>
                  <a:spLocks/>
                </p:cNvSpPr>
                <p:nvPr/>
              </p:nvSpPr>
              <p:spPr bwMode="auto">
                <a:xfrm>
                  <a:off x="1689100" y="1967781"/>
                  <a:ext cx="921324" cy="705526"/>
                </a:xfrm>
                <a:custGeom>
                  <a:avLst/>
                  <a:gdLst>
                    <a:gd name="T0" fmla="*/ 574 w 806"/>
                    <a:gd name="T1" fmla="*/ 409 h 617"/>
                    <a:gd name="T2" fmla="*/ 654 w 806"/>
                    <a:gd name="T3" fmla="*/ 453 h 617"/>
                    <a:gd name="T4" fmla="*/ 689 w 806"/>
                    <a:gd name="T5" fmla="*/ 429 h 617"/>
                    <a:gd name="T6" fmla="*/ 753 w 806"/>
                    <a:gd name="T7" fmla="*/ 505 h 617"/>
                    <a:gd name="T8" fmla="*/ 786 w 806"/>
                    <a:gd name="T9" fmla="*/ 544 h 617"/>
                    <a:gd name="T10" fmla="*/ 795 w 806"/>
                    <a:gd name="T11" fmla="*/ 587 h 617"/>
                    <a:gd name="T12" fmla="*/ 756 w 806"/>
                    <a:gd name="T13" fmla="*/ 564 h 617"/>
                    <a:gd name="T14" fmla="*/ 733 w 806"/>
                    <a:gd name="T15" fmla="*/ 540 h 617"/>
                    <a:gd name="T16" fmla="*/ 731 w 806"/>
                    <a:gd name="T17" fmla="*/ 515 h 617"/>
                    <a:gd name="T18" fmla="*/ 710 w 806"/>
                    <a:gd name="T19" fmla="*/ 515 h 617"/>
                    <a:gd name="T20" fmla="*/ 707 w 806"/>
                    <a:gd name="T21" fmla="*/ 486 h 617"/>
                    <a:gd name="T22" fmla="*/ 670 w 806"/>
                    <a:gd name="T23" fmla="*/ 469 h 617"/>
                    <a:gd name="T24" fmla="*/ 623 w 806"/>
                    <a:gd name="T25" fmla="*/ 453 h 617"/>
                    <a:gd name="T26" fmla="*/ 513 w 806"/>
                    <a:gd name="T27" fmla="*/ 425 h 617"/>
                    <a:gd name="T28" fmla="*/ 411 w 806"/>
                    <a:gd name="T29" fmla="*/ 397 h 617"/>
                    <a:gd name="T30" fmla="*/ 343 w 806"/>
                    <a:gd name="T31" fmla="*/ 453 h 617"/>
                    <a:gd name="T32" fmla="*/ 342 w 806"/>
                    <a:gd name="T33" fmla="*/ 441 h 617"/>
                    <a:gd name="T34" fmla="*/ 374 w 806"/>
                    <a:gd name="T35" fmla="*/ 393 h 617"/>
                    <a:gd name="T36" fmla="*/ 366 w 806"/>
                    <a:gd name="T37" fmla="*/ 385 h 617"/>
                    <a:gd name="T38" fmla="*/ 298 w 806"/>
                    <a:gd name="T39" fmla="*/ 467 h 617"/>
                    <a:gd name="T40" fmla="*/ 245 w 806"/>
                    <a:gd name="T41" fmla="*/ 519 h 617"/>
                    <a:gd name="T42" fmla="*/ 135 w 806"/>
                    <a:gd name="T43" fmla="*/ 579 h 617"/>
                    <a:gd name="T44" fmla="*/ 97 w 806"/>
                    <a:gd name="T45" fmla="*/ 590 h 617"/>
                    <a:gd name="T46" fmla="*/ 157 w 806"/>
                    <a:gd name="T47" fmla="*/ 552 h 617"/>
                    <a:gd name="T48" fmla="*/ 254 w 806"/>
                    <a:gd name="T49" fmla="*/ 461 h 617"/>
                    <a:gd name="T50" fmla="*/ 214 w 806"/>
                    <a:gd name="T51" fmla="*/ 471 h 617"/>
                    <a:gd name="T52" fmla="*/ 188 w 806"/>
                    <a:gd name="T53" fmla="*/ 479 h 617"/>
                    <a:gd name="T54" fmla="*/ 151 w 806"/>
                    <a:gd name="T55" fmla="*/ 469 h 617"/>
                    <a:gd name="T56" fmla="*/ 131 w 806"/>
                    <a:gd name="T57" fmla="*/ 475 h 617"/>
                    <a:gd name="T58" fmla="*/ 123 w 806"/>
                    <a:gd name="T59" fmla="*/ 439 h 617"/>
                    <a:gd name="T60" fmla="*/ 102 w 806"/>
                    <a:gd name="T61" fmla="*/ 441 h 617"/>
                    <a:gd name="T62" fmla="*/ 63 w 806"/>
                    <a:gd name="T63" fmla="*/ 402 h 617"/>
                    <a:gd name="T64" fmla="*/ 89 w 806"/>
                    <a:gd name="T65" fmla="*/ 324 h 617"/>
                    <a:gd name="T66" fmla="*/ 135 w 806"/>
                    <a:gd name="T67" fmla="*/ 273 h 617"/>
                    <a:gd name="T68" fmla="*/ 146 w 806"/>
                    <a:gd name="T69" fmla="*/ 261 h 617"/>
                    <a:gd name="T70" fmla="*/ 102 w 806"/>
                    <a:gd name="T71" fmla="*/ 274 h 617"/>
                    <a:gd name="T72" fmla="*/ 30 w 806"/>
                    <a:gd name="T73" fmla="*/ 269 h 617"/>
                    <a:gd name="T74" fmla="*/ 23 w 806"/>
                    <a:gd name="T75" fmla="*/ 238 h 617"/>
                    <a:gd name="T76" fmla="*/ 68 w 806"/>
                    <a:gd name="T77" fmla="*/ 191 h 617"/>
                    <a:gd name="T78" fmla="*/ 110 w 806"/>
                    <a:gd name="T79" fmla="*/ 209 h 617"/>
                    <a:gd name="T80" fmla="*/ 85 w 806"/>
                    <a:gd name="T81" fmla="*/ 171 h 617"/>
                    <a:gd name="T82" fmla="*/ 23 w 806"/>
                    <a:gd name="T83" fmla="*/ 121 h 617"/>
                    <a:gd name="T84" fmla="*/ 76 w 806"/>
                    <a:gd name="T85" fmla="*/ 99 h 617"/>
                    <a:gd name="T86" fmla="*/ 201 w 806"/>
                    <a:gd name="T87" fmla="*/ 22 h 617"/>
                    <a:gd name="T88" fmla="*/ 257 w 806"/>
                    <a:gd name="T89" fmla="*/ 12 h 617"/>
                    <a:gd name="T90" fmla="*/ 269 w 806"/>
                    <a:gd name="T91" fmla="*/ 12 h 617"/>
                    <a:gd name="T92" fmla="*/ 324 w 806"/>
                    <a:gd name="T93" fmla="*/ 20 h 617"/>
                    <a:gd name="T94" fmla="*/ 405 w 806"/>
                    <a:gd name="T95" fmla="*/ 36 h 617"/>
                    <a:gd name="T96" fmla="*/ 526 w 806"/>
                    <a:gd name="T97" fmla="*/ 50 h 617"/>
                    <a:gd name="T98" fmla="*/ 574 w 806"/>
                    <a:gd name="T99" fmla="*/ 63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6" h="617">
                      <a:moveTo>
                        <a:pt x="574" y="65"/>
                      </a:moveTo>
                      <a:cubicBezTo>
                        <a:pt x="574" y="409"/>
                        <a:pt x="574" y="409"/>
                        <a:pt x="574" y="409"/>
                      </a:cubicBezTo>
                      <a:cubicBezTo>
                        <a:pt x="584" y="420"/>
                        <a:pt x="607" y="406"/>
                        <a:pt x="616" y="421"/>
                      </a:cubicBezTo>
                      <a:cubicBezTo>
                        <a:pt x="622" y="432"/>
                        <a:pt x="638" y="453"/>
                        <a:pt x="654" y="453"/>
                      </a:cubicBezTo>
                      <a:cubicBezTo>
                        <a:pt x="664" y="453"/>
                        <a:pt x="664" y="436"/>
                        <a:pt x="675" y="433"/>
                      </a:cubicBezTo>
                      <a:cubicBezTo>
                        <a:pt x="679" y="432"/>
                        <a:pt x="684" y="433"/>
                        <a:pt x="689" y="429"/>
                      </a:cubicBezTo>
                      <a:cubicBezTo>
                        <a:pt x="712" y="453"/>
                        <a:pt x="723" y="462"/>
                        <a:pt x="743" y="493"/>
                      </a:cubicBezTo>
                      <a:cubicBezTo>
                        <a:pt x="744" y="496"/>
                        <a:pt x="750" y="497"/>
                        <a:pt x="753" y="505"/>
                      </a:cubicBezTo>
                      <a:cubicBezTo>
                        <a:pt x="756" y="514"/>
                        <a:pt x="760" y="526"/>
                        <a:pt x="768" y="535"/>
                      </a:cubicBezTo>
                      <a:cubicBezTo>
                        <a:pt x="772" y="540"/>
                        <a:pt x="781" y="537"/>
                        <a:pt x="786" y="544"/>
                      </a:cubicBezTo>
                      <a:cubicBezTo>
                        <a:pt x="793" y="551"/>
                        <a:pt x="806" y="555"/>
                        <a:pt x="806" y="571"/>
                      </a:cubicBezTo>
                      <a:cubicBezTo>
                        <a:pt x="806" y="580"/>
                        <a:pt x="795" y="582"/>
                        <a:pt x="795" y="587"/>
                      </a:cubicBezTo>
                      <a:cubicBezTo>
                        <a:pt x="791" y="587"/>
                        <a:pt x="791" y="588"/>
                        <a:pt x="788" y="588"/>
                      </a:cubicBezTo>
                      <a:cubicBezTo>
                        <a:pt x="775" y="588"/>
                        <a:pt x="756" y="573"/>
                        <a:pt x="756" y="564"/>
                      </a:cubicBezTo>
                      <a:cubicBezTo>
                        <a:pt x="756" y="557"/>
                        <a:pt x="756" y="559"/>
                        <a:pt x="756" y="552"/>
                      </a:cubicBezTo>
                      <a:cubicBezTo>
                        <a:pt x="756" y="540"/>
                        <a:pt x="747" y="540"/>
                        <a:pt x="733" y="540"/>
                      </a:cubicBezTo>
                      <a:cubicBezTo>
                        <a:pt x="722" y="540"/>
                        <a:pt x="719" y="533"/>
                        <a:pt x="719" y="528"/>
                      </a:cubicBezTo>
                      <a:cubicBezTo>
                        <a:pt x="719" y="522"/>
                        <a:pt x="731" y="521"/>
                        <a:pt x="731" y="515"/>
                      </a:cubicBezTo>
                      <a:cubicBezTo>
                        <a:pt x="731" y="509"/>
                        <a:pt x="731" y="506"/>
                        <a:pt x="731" y="505"/>
                      </a:cubicBezTo>
                      <a:cubicBezTo>
                        <a:pt x="716" y="505"/>
                        <a:pt x="720" y="515"/>
                        <a:pt x="710" y="515"/>
                      </a:cubicBezTo>
                      <a:cubicBezTo>
                        <a:pt x="707" y="515"/>
                        <a:pt x="699" y="508"/>
                        <a:pt x="699" y="503"/>
                      </a:cubicBezTo>
                      <a:cubicBezTo>
                        <a:pt x="699" y="494"/>
                        <a:pt x="704" y="490"/>
                        <a:pt x="707" y="486"/>
                      </a:cubicBezTo>
                      <a:cubicBezTo>
                        <a:pt x="703" y="482"/>
                        <a:pt x="696" y="475"/>
                        <a:pt x="693" y="481"/>
                      </a:cubicBezTo>
                      <a:cubicBezTo>
                        <a:pt x="682" y="481"/>
                        <a:pt x="676" y="475"/>
                        <a:pt x="670" y="469"/>
                      </a:cubicBezTo>
                      <a:cubicBezTo>
                        <a:pt x="668" y="475"/>
                        <a:pt x="665" y="483"/>
                        <a:pt x="659" y="483"/>
                      </a:cubicBezTo>
                      <a:cubicBezTo>
                        <a:pt x="643" y="483"/>
                        <a:pt x="632" y="460"/>
                        <a:pt x="623" y="453"/>
                      </a:cubicBezTo>
                      <a:cubicBezTo>
                        <a:pt x="604" y="438"/>
                        <a:pt x="578" y="439"/>
                        <a:pt x="555" y="425"/>
                      </a:cubicBezTo>
                      <a:cubicBezTo>
                        <a:pt x="513" y="425"/>
                        <a:pt x="513" y="425"/>
                        <a:pt x="513" y="425"/>
                      </a:cubicBezTo>
                      <a:cubicBezTo>
                        <a:pt x="488" y="416"/>
                        <a:pt x="455" y="413"/>
                        <a:pt x="442" y="385"/>
                      </a:cubicBezTo>
                      <a:cubicBezTo>
                        <a:pt x="433" y="389"/>
                        <a:pt x="418" y="393"/>
                        <a:pt x="411" y="397"/>
                      </a:cubicBezTo>
                      <a:cubicBezTo>
                        <a:pt x="413" y="403"/>
                        <a:pt x="415" y="405"/>
                        <a:pt x="419" y="408"/>
                      </a:cubicBezTo>
                      <a:cubicBezTo>
                        <a:pt x="409" y="424"/>
                        <a:pt x="360" y="453"/>
                        <a:pt x="343" y="453"/>
                      </a:cubicBezTo>
                      <a:cubicBezTo>
                        <a:pt x="340" y="453"/>
                        <a:pt x="335" y="451"/>
                        <a:pt x="335" y="447"/>
                      </a:cubicBezTo>
                      <a:cubicBezTo>
                        <a:pt x="335" y="443"/>
                        <a:pt x="340" y="442"/>
                        <a:pt x="342" y="441"/>
                      </a:cubicBezTo>
                      <a:cubicBezTo>
                        <a:pt x="338" y="435"/>
                        <a:pt x="341" y="435"/>
                        <a:pt x="341" y="432"/>
                      </a:cubicBezTo>
                      <a:cubicBezTo>
                        <a:pt x="341" y="414"/>
                        <a:pt x="352" y="400"/>
                        <a:pt x="374" y="393"/>
                      </a:cubicBezTo>
                      <a:cubicBezTo>
                        <a:pt x="374" y="391"/>
                        <a:pt x="375" y="388"/>
                        <a:pt x="375" y="385"/>
                      </a:cubicBezTo>
                      <a:cubicBezTo>
                        <a:pt x="368" y="385"/>
                        <a:pt x="369" y="385"/>
                        <a:pt x="366" y="385"/>
                      </a:cubicBezTo>
                      <a:cubicBezTo>
                        <a:pt x="348" y="385"/>
                        <a:pt x="298" y="429"/>
                        <a:pt x="298" y="455"/>
                      </a:cubicBezTo>
                      <a:cubicBezTo>
                        <a:pt x="298" y="459"/>
                        <a:pt x="298" y="463"/>
                        <a:pt x="298" y="467"/>
                      </a:cubicBezTo>
                      <a:cubicBezTo>
                        <a:pt x="298" y="486"/>
                        <a:pt x="281" y="492"/>
                        <a:pt x="263" y="499"/>
                      </a:cubicBezTo>
                      <a:cubicBezTo>
                        <a:pt x="254" y="503"/>
                        <a:pt x="251" y="511"/>
                        <a:pt x="245" y="519"/>
                      </a:cubicBezTo>
                      <a:cubicBezTo>
                        <a:pt x="233" y="534"/>
                        <a:pt x="207" y="542"/>
                        <a:pt x="195" y="555"/>
                      </a:cubicBezTo>
                      <a:cubicBezTo>
                        <a:pt x="184" y="567"/>
                        <a:pt x="157" y="575"/>
                        <a:pt x="135" y="579"/>
                      </a:cubicBezTo>
                      <a:cubicBezTo>
                        <a:pt x="107" y="583"/>
                        <a:pt x="92" y="617"/>
                        <a:pt x="61" y="607"/>
                      </a:cubicBezTo>
                      <a:cubicBezTo>
                        <a:pt x="70" y="592"/>
                        <a:pt x="84" y="598"/>
                        <a:pt x="97" y="590"/>
                      </a:cubicBezTo>
                      <a:cubicBezTo>
                        <a:pt x="106" y="585"/>
                        <a:pt x="113" y="569"/>
                        <a:pt x="121" y="564"/>
                      </a:cubicBezTo>
                      <a:cubicBezTo>
                        <a:pt x="134" y="556"/>
                        <a:pt x="148" y="564"/>
                        <a:pt x="157" y="552"/>
                      </a:cubicBezTo>
                      <a:cubicBezTo>
                        <a:pt x="170" y="535"/>
                        <a:pt x="200" y="521"/>
                        <a:pt x="218" y="509"/>
                      </a:cubicBezTo>
                      <a:cubicBezTo>
                        <a:pt x="235" y="497"/>
                        <a:pt x="235" y="473"/>
                        <a:pt x="254" y="461"/>
                      </a:cubicBezTo>
                      <a:cubicBezTo>
                        <a:pt x="242" y="461"/>
                        <a:pt x="242" y="461"/>
                        <a:pt x="242" y="461"/>
                      </a:cubicBezTo>
                      <a:cubicBezTo>
                        <a:pt x="231" y="466"/>
                        <a:pt x="226" y="471"/>
                        <a:pt x="214" y="471"/>
                      </a:cubicBezTo>
                      <a:cubicBezTo>
                        <a:pt x="205" y="471"/>
                        <a:pt x="201" y="467"/>
                        <a:pt x="194" y="465"/>
                      </a:cubicBezTo>
                      <a:cubicBezTo>
                        <a:pt x="192" y="471"/>
                        <a:pt x="189" y="474"/>
                        <a:pt x="188" y="479"/>
                      </a:cubicBezTo>
                      <a:cubicBezTo>
                        <a:pt x="170" y="472"/>
                        <a:pt x="165" y="467"/>
                        <a:pt x="152" y="457"/>
                      </a:cubicBezTo>
                      <a:cubicBezTo>
                        <a:pt x="151" y="462"/>
                        <a:pt x="151" y="466"/>
                        <a:pt x="151" y="469"/>
                      </a:cubicBezTo>
                      <a:cubicBezTo>
                        <a:pt x="145" y="469"/>
                        <a:pt x="146" y="469"/>
                        <a:pt x="142" y="469"/>
                      </a:cubicBezTo>
                      <a:cubicBezTo>
                        <a:pt x="138" y="469"/>
                        <a:pt x="134" y="475"/>
                        <a:pt x="131" y="475"/>
                      </a:cubicBezTo>
                      <a:cubicBezTo>
                        <a:pt x="126" y="475"/>
                        <a:pt x="123" y="462"/>
                        <a:pt x="123" y="455"/>
                      </a:cubicBezTo>
                      <a:cubicBezTo>
                        <a:pt x="123" y="446"/>
                        <a:pt x="123" y="446"/>
                        <a:pt x="123" y="439"/>
                      </a:cubicBezTo>
                      <a:cubicBezTo>
                        <a:pt x="123" y="437"/>
                        <a:pt x="124" y="428"/>
                        <a:pt x="117" y="428"/>
                      </a:cubicBezTo>
                      <a:cubicBezTo>
                        <a:pt x="111" y="428"/>
                        <a:pt x="105" y="441"/>
                        <a:pt x="102" y="441"/>
                      </a:cubicBezTo>
                      <a:cubicBezTo>
                        <a:pt x="92" y="441"/>
                        <a:pt x="57" y="412"/>
                        <a:pt x="51" y="404"/>
                      </a:cubicBezTo>
                      <a:cubicBezTo>
                        <a:pt x="55" y="404"/>
                        <a:pt x="59" y="402"/>
                        <a:pt x="63" y="402"/>
                      </a:cubicBezTo>
                      <a:cubicBezTo>
                        <a:pt x="57" y="385"/>
                        <a:pt x="32" y="381"/>
                        <a:pt x="32" y="368"/>
                      </a:cubicBezTo>
                      <a:cubicBezTo>
                        <a:pt x="32" y="344"/>
                        <a:pt x="73" y="324"/>
                        <a:pt x="89" y="324"/>
                      </a:cubicBezTo>
                      <a:cubicBezTo>
                        <a:pt x="96" y="324"/>
                        <a:pt x="148" y="303"/>
                        <a:pt x="148" y="292"/>
                      </a:cubicBezTo>
                      <a:cubicBezTo>
                        <a:pt x="148" y="287"/>
                        <a:pt x="135" y="276"/>
                        <a:pt x="135" y="273"/>
                      </a:cubicBezTo>
                      <a:cubicBezTo>
                        <a:pt x="142" y="269"/>
                        <a:pt x="141" y="269"/>
                        <a:pt x="146" y="273"/>
                      </a:cubicBezTo>
                      <a:cubicBezTo>
                        <a:pt x="146" y="261"/>
                        <a:pt x="146" y="261"/>
                        <a:pt x="146" y="261"/>
                      </a:cubicBezTo>
                      <a:cubicBezTo>
                        <a:pt x="139" y="260"/>
                        <a:pt x="139" y="261"/>
                        <a:pt x="135" y="261"/>
                      </a:cubicBezTo>
                      <a:cubicBezTo>
                        <a:pt x="123" y="261"/>
                        <a:pt x="118" y="274"/>
                        <a:pt x="102" y="274"/>
                      </a:cubicBezTo>
                      <a:cubicBezTo>
                        <a:pt x="87" y="274"/>
                        <a:pt x="82" y="266"/>
                        <a:pt x="70" y="269"/>
                      </a:cubicBezTo>
                      <a:cubicBezTo>
                        <a:pt x="54" y="269"/>
                        <a:pt x="36" y="269"/>
                        <a:pt x="30" y="269"/>
                      </a:cubicBezTo>
                      <a:cubicBezTo>
                        <a:pt x="29" y="257"/>
                        <a:pt x="20" y="253"/>
                        <a:pt x="20" y="246"/>
                      </a:cubicBezTo>
                      <a:cubicBezTo>
                        <a:pt x="20" y="244"/>
                        <a:pt x="22" y="241"/>
                        <a:pt x="23" y="238"/>
                      </a:cubicBezTo>
                      <a:cubicBezTo>
                        <a:pt x="10" y="238"/>
                        <a:pt x="4" y="234"/>
                        <a:pt x="0" y="226"/>
                      </a:cubicBezTo>
                      <a:cubicBezTo>
                        <a:pt x="19" y="214"/>
                        <a:pt x="50" y="203"/>
                        <a:pt x="68" y="191"/>
                      </a:cubicBezTo>
                      <a:cubicBezTo>
                        <a:pt x="82" y="191"/>
                        <a:pt x="82" y="191"/>
                        <a:pt x="82" y="191"/>
                      </a:cubicBezTo>
                      <a:cubicBezTo>
                        <a:pt x="82" y="216"/>
                        <a:pt x="94" y="209"/>
                        <a:pt x="110" y="209"/>
                      </a:cubicBezTo>
                      <a:cubicBezTo>
                        <a:pt x="120" y="209"/>
                        <a:pt x="122" y="211"/>
                        <a:pt x="131" y="209"/>
                      </a:cubicBezTo>
                      <a:cubicBezTo>
                        <a:pt x="123" y="183"/>
                        <a:pt x="107" y="182"/>
                        <a:pt x="85" y="171"/>
                      </a:cubicBezTo>
                      <a:cubicBezTo>
                        <a:pt x="79" y="168"/>
                        <a:pt x="70" y="144"/>
                        <a:pt x="63" y="139"/>
                      </a:cubicBezTo>
                      <a:cubicBezTo>
                        <a:pt x="54" y="133"/>
                        <a:pt x="23" y="127"/>
                        <a:pt x="23" y="121"/>
                      </a:cubicBezTo>
                      <a:cubicBezTo>
                        <a:pt x="23" y="121"/>
                        <a:pt x="33" y="102"/>
                        <a:pt x="34" y="99"/>
                      </a:cubicBezTo>
                      <a:cubicBezTo>
                        <a:pt x="76" y="99"/>
                        <a:pt x="76" y="99"/>
                        <a:pt x="76" y="99"/>
                      </a:cubicBezTo>
                      <a:cubicBezTo>
                        <a:pt x="98" y="67"/>
                        <a:pt x="132" y="37"/>
                        <a:pt x="173" y="24"/>
                      </a:cubicBezTo>
                      <a:cubicBezTo>
                        <a:pt x="183" y="21"/>
                        <a:pt x="190" y="26"/>
                        <a:pt x="201" y="22"/>
                      </a:cubicBezTo>
                      <a:cubicBezTo>
                        <a:pt x="213" y="17"/>
                        <a:pt x="220" y="0"/>
                        <a:pt x="233" y="0"/>
                      </a:cubicBezTo>
                      <a:cubicBezTo>
                        <a:pt x="243" y="0"/>
                        <a:pt x="247" y="9"/>
                        <a:pt x="257" y="12"/>
                      </a:cubicBezTo>
                      <a:cubicBezTo>
                        <a:pt x="253" y="17"/>
                        <a:pt x="252" y="18"/>
                        <a:pt x="250" y="22"/>
                      </a:cubicBezTo>
                      <a:cubicBezTo>
                        <a:pt x="257" y="24"/>
                        <a:pt x="265" y="18"/>
                        <a:pt x="269" y="12"/>
                      </a:cubicBezTo>
                      <a:cubicBezTo>
                        <a:pt x="277" y="15"/>
                        <a:pt x="279" y="17"/>
                        <a:pt x="286" y="20"/>
                      </a:cubicBezTo>
                      <a:cubicBezTo>
                        <a:pt x="324" y="20"/>
                        <a:pt x="324" y="20"/>
                        <a:pt x="324" y="20"/>
                      </a:cubicBezTo>
                      <a:cubicBezTo>
                        <a:pt x="333" y="26"/>
                        <a:pt x="336" y="30"/>
                        <a:pt x="347" y="36"/>
                      </a:cubicBezTo>
                      <a:cubicBezTo>
                        <a:pt x="405" y="36"/>
                        <a:pt x="405" y="36"/>
                        <a:pt x="405" y="36"/>
                      </a:cubicBezTo>
                      <a:cubicBezTo>
                        <a:pt x="420" y="52"/>
                        <a:pt x="467" y="55"/>
                        <a:pt x="491" y="55"/>
                      </a:cubicBezTo>
                      <a:cubicBezTo>
                        <a:pt x="504" y="55"/>
                        <a:pt x="513" y="50"/>
                        <a:pt x="526" y="50"/>
                      </a:cubicBezTo>
                      <a:cubicBezTo>
                        <a:pt x="548" y="50"/>
                        <a:pt x="555" y="59"/>
                        <a:pt x="574" y="66"/>
                      </a:cubicBezTo>
                      <a:cubicBezTo>
                        <a:pt x="574" y="63"/>
                        <a:pt x="574" y="63"/>
                        <a:pt x="574" y="63"/>
                      </a:cubicBezTo>
                      <a:lnTo>
                        <a:pt x="574" y="65"/>
                      </a:ln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58" name="Freeform 117">
                  <a:extLst>
                    <a:ext uri="{FF2B5EF4-FFF2-40B4-BE49-F238E27FC236}">
                      <a16:creationId xmlns:a16="http://schemas.microsoft.com/office/drawing/2014/main" id="{7D1182A2-BDBE-4003-AB68-12B7A66097CE}"/>
                    </a:ext>
                  </a:extLst>
                </p:cNvPr>
                <p:cNvSpPr>
                  <a:spLocks/>
                </p:cNvSpPr>
                <p:nvPr/>
              </p:nvSpPr>
              <p:spPr bwMode="auto">
                <a:xfrm>
                  <a:off x="2518598" y="2590664"/>
                  <a:ext cx="42852" cy="58156"/>
                </a:xfrm>
                <a:custGeom>
                  <a:avLst/>
                  <a:gdLst>
                    <a:gd name="T0" fmla="*/ 17 w 38"/>
                    <a:gd name="T1" fmla="*/ 19 h 52"/>
                    <a:gd name="T2" fmla="*/ 0 w 38"/>
                    <a:gd name="T3" fmla="*/ 19 h 52"/>
                    <a:gd name="T4" fmla="*/ 20 w 38"/>
                    <a:gd name="T5" fmla="*/ 3 h 52"/>
                    <a:gd name="T6" fmla="*/ 38 w 38"/>
                    <a:gd name="T7" fmla="*/ 44 h 52"/>
                    <a:gd name="T8" fmla="*/ 32 w 38"/>
                    <a:gd name="T9" fmla="*/ 52 h 52"/>
                    <a:gd name="T10" fmla="*/ 17 w 38"/>
                    <a:gd name="T11" fmla="*/ 35 h 52"/>
                    <a:gd name="T12" fmla="*/ 17 w 38"/>
                    <a:gd name="T13" fmla="*/ 19 h 52"/>
                  </a:gdLst>
                  <a:ahLst/>
                  <a:cxnLst>
                    <a:cxn ang="0">
                      <a:pos x="T0" y="T1"/>
                    </a:cxn>
                    <a:cxn ang="0">
                      <a:pos x="T2" y="T3"/>
                    </a:cxn>
                    <a:cxn ang="0">
                      <a:pos x="T4" y="T5"/>
                    </a:cxn>
                    <a:cxn ang="0">
                      <a:pos x="T6" y="T7"/>
                    </a:cxn>
                    <a:cxn ang="0">
                      <a:pos x="T8" y="T9"/>
                    </a:cxn>
                    <a:cxn ang="0">
                      <a:pos x="T10" y="T11"/>
                    </a:cxn>
                    <a:cxn ang="0">
                      <a:pos x="T12" y="T13"/>
                    </a:cxn>
                  </a:cxnLst>
                  <a:rect l="0" t="0" r="r" b="b"/>
                  <a:pathLst>
                    <a:path w="38" h="52">
                      <a:moveTo>
                        <a:pt x="17" y="19"/>
                      </a:moveTo>
                      <a:cubicBezTo>
                        <a:pt x="5" y="16"/>
                        <a:pt x="10" y="12"/>
                        <a:pt x="0" y="19"/>
                      </a:cubicBezTo>
                      <a:cubicBezTo>
                        <a:pt x="0" y="0"/>
                        <a:pt x="4" y="0"/>
                        <a:pt x="20" y="3"/>
                      </a:cubicBezTo>
                      <a:cubicBezTo>
                        <a:pt x="18" y="24"/>
                        <a:pt x="38" y="27"/>
                        <a:pt x="38" y="44"/>
                      </a:cubicBezTo>
                      <a:cubicBezTo>
                        <a:pt x="38" y="50"/>
                        <a:pt x="36" y="52"/>
                        <a:pt x="32" y="52"/>
                      </a:cubicBezTo>
                      <a:cubicBezTo>
                        <a:pt x="25" y="52"/>
                        <a:pt x="17" y="35"/>
                        <a:pt x="17" y="35"/>
                      </a:cubicBezTo>
                      <a:cubicBezTo>
                        <a:pt x="17" y="29"/>
                        <a:pt x="15" y="23"/>
                        <a:pt x="17" y="19"/>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59" name="Freeform 118">
                  <a:extLst>
                    <a:ext uri="{FF2B5EF4-FFF2-40B4-BE49-F238E27FC236}">
                      <a16:creationId xmlns:a16="http://schemas.microsoft.com/office/drawing/2014/main" id="{7013E642-0B59-4DF2-9631-61E6254E24A8}"/>
                    </a:ext>
                  </a:extLst>
                </p:cNvPr>
                <p:cNvSpPr>
                  <a:spLocks/>
                </p:cNvSpPr>
                <p:nvPr/>
              </p:nvSpPr>
              <p:spPr bwMode="auto">
                <a:xfrm>
                  <a:off x="2454320" y="2520264"/>
                  <a:ext cx="45913" cy="73460"/>
                </a:xfrm>
                <a:custGeom>
                  <a:avLst/>
                  <a:gdLst>
                    <a:gd name="T0" fmla="*/ 26 w 40"/>
                    <a:gd name="T1" fmla="*/ 34 h 64"/>
                    <a:gd name="T2" fmla="*/ 34 w 40"/>
                    <a:gd name="T3" fmla="*/ 34 h 64"/>
                    <a:gd name="T4" fmla="*/ 32 w 40"/>
                    <a:gd name="T5" fmla="*/ 64 h 64"/>
                    <a:gd name="T6" fmla="*/ 20 w 40"/>
                    <a:gd name="T7" fmla="*/ 32 h 64"/>
                    <a:gd name="T8" fmla="*/ 0 w 40"/>
                    <a:gd name="T9" fmla="*/ 8 h 64"/>
                    <a:gd name="T10" fmla="*/ 9 w 40"/>
                    <a:gd name="T11" fmla="*/ 0 h 64"/>
                    <a:gd name="T12" fmla="*/ 26 w 40"/>
                    <a:gd name="T13" fmla="*/ 0 h 64"/>
                    <a:gd name="T14" fmla="*/ 26 w 40"/>
                    <a:gd name="T15" fmla="*/ 34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64">
                      <a:moveTo>
                        <a:pt x="26" y="34"/>
                      </a:moveTo>
                      <a:cubicBezTo>
                        <a:pt x="26" y="36"/>
                        <a:pt x="32" y="34"/>
                        <a:pt x="34" y="34"/>
                      </a:cubicBezTo>
                      <a:cubicBezTo>
                        <a:pt x="32" y="45"/>
                        <a:pt x="40" y="56"/>
                        <a:pt x="32" y="64"/>
                      </a:cubicBezTo>
                      <a:cubicBezTo>
                        <a:pt x="23" y="54"/>
                        <a:pt x="20" y="45"/>
                        <a:pt x="20" y="32"/>
                      </a:cubicBezTo>
                      <a:cubicBezTo>
                        <a:pt x="9" y="30"/>
                        <a:pt x="0" y="20"/>
                        <a:pt x="0" y="8"/>
                      </a:cubicBezTo>
                      <a:cubicBezTo>
                        <a:pt x="0" y="2"/>
                        <a:pt x="6" y="0"/>
                        <a:pt x="9" y="0"/>
                      </a:cubicBezTo>
                      <a:cubicBezTo>
                        <a:pt x="22" y="0"/>
                        <a:pt x="16" y="7"/>
                        <a:pt x="26" y="0"/>
                      </a:cubicBezTo>
                      <a:cubicBezTo>
                        <a:pt x="26" y="21"/>
                        <a:pt x="22" y="21"/>
                        <a:pt x="26" y="34"/>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60" name="Freeform 119">
                  <a:extLst>
                    <a:ext uri="{FF2B5EF4-FFF2-40B4-BE49-F238E27FC236}">
                      <a16:creationId xmlns:a16="http://schemas.microsoft.com/office/drawing/2014/main" id="{B4B61397-3537-4B75-B3FD-B157908E763E}"/>
                    </a:ext>
                  </a:extLst>
                </p:cNvPr>
                <p:cNvSpPr>
                  <a:spLocks/>
                </p:cNvSpPr>
                <p:nvPr/>
              </p:nvSpPr>
              <p:spPr bwMode="auto">
                <a:xfrm>
                  <a:off x="2873660" y="1837695"/>
                  <a:ext cx="456071" cy="250990"/>
                </a:xfrm>
                <a:custGeom>
                  <a:avLst/>
                  <a:gdLst>
                    <a:gd name="T0" fmla="*/ 367 w 398"/>
                    <a:gd name="T1" fmla="*/ 172 h 219"/>
                    <a:gd name="T2" fmla="*/ 357 w 398"/>
                    <a:gd name="T3" fmla="*/ 180 h 219"/>
                    <a:gd name="T4" fmla="*/ 369 w 398"/>
                    <a:gd name="T5" fmla="*/ 187 h 219"/>
                    <a:gd name="T6" fmla="*/ 376 w 398"/>
                    <a:gd name="T7" fmla="*/ 198 h 219"/>
                    <a:gd name="T8" fmla="*/ 333 w 398"/>
                    <a:gd name="T9" fmla="*/ 212 h 219"/>
                    <a:gd name="T10" fmla="*/ 271 w 398"/>
                    <a:gd name="T11" fmla="*/ 188 h 219"/>
                    <a:gd name="T12" fmla="*/ 251 w 398"/>
                    <a:gd name="T13" fmla="*/ 203 h 219"/>
                    <a:gd name="T14" fmla="*/ 197 w 398"/>
                    <a:gd name="T15" fmla="*/ 219 h 219"/>
                    <a:gd name="T16" fmla="*/ 129 w 398"/>
                    <a:gd name="T17" fmla="*/ 219 h 219"/>
                    <a:gd name="T18" fmla="*/ 115 w 398"/>
                    <a:gd name="T19" fmla="*/ 199 h 219"/>
                    <a:gd name="T20" fmla="*/ 73 w 398"/>
                    <a:gd name="T21" fmla="*/ 195 h 219"/>
                    <a:gd name="T22" fmla="*/ 38 w 398"/>
                    <a:gd name="T23" fmla="*/ 167 h 219"/>
                    <a:gd name="T24" fmla="*/ 111 w 398"/>
                    <a:gd name="T25" fmla="*/ 149 h 219"/>
                    <a:gd name="T26" fmla="*/ 136 w 398"/>
                    <a:gd name="T27" fmla="*/ 147 h 219"/>
                    <a:gd name="T28" fmla="*/ 117 w 398"/>
                    <a:gd name="T29" fmla="*/ 139 h 219"/>
                    <a:gd name="T30" fmla="*/ 77 w 398"/>
                    <a:gd name="T31" fmla="*/ 139 h 219"/>
                    <a:gd name="T32" fmla="*/ 19 w 398"/>
                    <a:gd name="T33" fmla="*/ 125 h 219"/>
                    <a:gd name="T34" fmla="*/ 49 w 398"/>
                    <a:gd name="T35" fmla="*/ 108 h 219"/>
                    <a:gd name="T36" fmla="*/ 23 w 398"/>
                    <a:gd name="T37" fmla="*/ 107 h 219"/>
                    <a:gd name="T38" fmla="*/ 0 w 398"/>
                    <a:gd name="T39" fmla="*/ 91 h 219"/>
                    <a:gd name="T40" fmla="*/ 96 w 398"/>
                    <a:gd name="T41" fmla="*/ 24 h 219"/>
                    <a:gd name="T42" fmla="*/ 109 w 398"/>
                    <a:gd name="T43" fmla="*/ 52 h 219"/>
                    <a:gd name="T44" fmla="*/ 132 w 398"/>
                    <a:gd name="T45" fmla="*/ 37 h 219"/>
                    <a:gd name="T46" fmla="*/ 167 w 398"/>
                    <a:gd name="T47" fmla="*/ 61 h 219"/>
                    <a:gd name="T48" fmla="*/ 189 w 398"/>
                    <a:gd name="T49" fmla="*/ 56 h 219"/>
                    <a:gd name="T50" fmla="*/ 186 w 398"/>
                    <a:gd name="T51" fmla="*/ 41 h 219"/>
                    <a:gd name="T52" fmla="*/ 202 w 398"/>
                    <a:gd name="T53" fmla="*/ 41 h 219"/>
                    <a:gd name="T54" fmla="*/ 227 w 398"/>
                    <a:gd name="T55" fmla="*/ 64 h 219"/>
                    <a:gd name="T56" fmla="*/ 240 w 398"/>
                    <a:gd name="T57" fmla="*/ 93 h 219"/>
                    <a:gd name="T58" fmla="*/ 250 w 398"/>
                    <a:gd name="T59" fmla="*/ 87 h 219"/>
                    <a:gd name="T60" fmla="*/ 232 w 398"/>
                    <a:gd name="T61" fmla="*/ 32 h 219"/>
                    <a:gd name="T62" fmla="*/ 246 w 398"/>
                    <a:gd name="T63" fmla="*/ 21 h 219"/>
                    <a:gd name="T64" fmla="*/ 267 w 398"/>
                    <a:gd name="T65" fmla="*/ 21 h 219"/>
                    <a:gd name="T66" fmla="*/ 267 w 398"/>
                    <a:gd name="T67" fmla="*/ 13 h 219"/>
                    <a:gd name="T68" fmla="*/ 289 w 398"/>
                    <a:gd name="T69" fmla="*/ 0 h 219"/>
                    <a:gd name="T70" fmla="*/ 316 w 398"/>
                    <a:gd name="T71" fmla="*/ 17 h 219"/>
                    <a:gd name="T72" fmla="*/ 299 w 398"/>
                    <a:gd name="T73" fmla="*/ 44 h 219"/>
                    <a:gd name="T74" fmla="*/ 320 w 398"/>
                    <a:gd name="T75" fmla="*/ 111 h 219"/>
                    <a:gd name="T76" fmla="*/ 398 w 398"/>
                    <a:gd name="T77" fmla="*/ 166 h 219"/>
                    <a:gd name="T78" fmla="*/ 367 w 398"/>
                    <a:gd name="T79" fmla="*/ 17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8" h="219">
                      <a:moveTo>
                        <a:pt x="367" y="172"/>
                      </a:moveTo>
                      <a:cubicBezTo>
                        <a:pt x="361" y="172"/>
                        <a:pt x="357" y="175"/>
                        <a:pt x="357" y="180"/>
                      </a:cubicBezTo>
                      <a:cubicBezTo>
                        <a:pt x="357" y="187"/>
                        <a:pt x="366" y="187"/>
                        <a:pt x="369" y="187"/>
                      </a:cubicBezTo>
                      <a:cubicBezTo>
                        <a:pt x="370" y="193"/>
                        <a:pt x="373" y="196"/>
                        <a:pt x="376" y="198"/>
                      </a:cubicBezTo>
                      <a:cubicBezTo>
                        <a:pt x="370" y="213"/>
                        <a:pt x="352" y="212"/>
                        <a:pt x="333" y="212"/>
                      </a:cubicBezTo>
                      <a:cubicBezTo>
                        <a:pt x="304" y="212"/>
                        <a:pt x="293" y="188"/>
                        <a:pt x="271" y="188"/>
                      </a:cubicBezTo>
                      <a:cubicBezTo>
                        <a:pt x="257" y="188"/>
                        <a:pt x="263" y="197"/>
                        <a:pt x="251" y="203"/>
                      </a:cubicBezTo>
                      <a:cubicBezTo>
                        <a:pt x="232" y="213"/>
                        <a:pt x="213" y="207"/>
                        <a:pt x="197" y="219"/>
                      </a:cubicBezTo>
                      <a:cubicBezTo>
                        <a:pt x="163" y="219"/>
                        <a:pt x="149" y="219"/>
                        <a:pt x="129" y="219"/>
                      </a:cubicBezTo>
                      <a:cubicBezTo>
                        <a:pt x="116" y="219"/>
                        <a:pt x="124" y="206"/>
                        <a:pt x="115" y="199"/>
                      </a:cubicBezTo>
                      <a:cubicBezTo>
                        <a:pt x="107" y="192"/>
                        <a:pt x="84" y="195"/>
                        <a:pt x="73" y="195"/>
                      </a:cubicBezTo>
                      <a:cubicBezTo>
                        <a:pt x="57" y="195"/>
                        <a:pt x="43" y="176"/>
                        <a:pt x="38" y="167"/>
                      </a:cubicBezTo>
                      <a:cubicBezTo>
                        <a:pt x="56" y="153"/>
                        <a:pt x="79" y="149"/>
                        <a:pt x="111" y="149"/>
                      </a:cubicBezTo>
                      <a:cubicBezTo>
                        <a:pt x="123" y="149"/>
                        <a:pt x="127" y="148"/>
                        <a:pt x="136" y="147"/>
                      </a:cubicBezTo>
                      <a:cubicBezTo>
                        <a:pt x="131" y="144"/>
                        <a:pt x="125" y="139"/>
                        <a:pt x="117" y="139"/>
                      </a:cubicBezTo>
                      <a:cubicBezTo>
                        <a:pt x="103" y="139"/>
                        <a:pt x="85" y="139"/>
                        <a:pt x="77" y="139"/>
                      </a:cubicBezTo>
                      <a:cubicBezTo>
                        <a:pt x="61" y="139"/>
                        <a:pt x="19" y="147"/>
                        <a:pt x="19" y="125"/>
                      </a:cubicBezTo>
                      <a:cubicBezTo>
                        <a:pt x="19" y="107"/>
                        <a:pt x="41" y="114"/>
                        <a:pt x="49" y="108"/>
                      </a:cubicBezTo>
                      <a:cubicBezTo>
                        <a:pt x="37" y="105"/>
                        <a:pt x="33" y="107"/>
                        <a:pt x="23" y="107"/>
                      </a:cubicBezTo>
                      <a:cubicBezTo>
                        <a:pt x="14" y="107"/>
                        <a:pt x="0" y="95"/>
                        <a:pt x="0" y="91"/>
                      </a:cubicBezTo>
                      <a:cubicBezTo>
                        <a:pt x="0" y="52"/>
                        <a:pt x="69" y="24"/>
                        <a:pt x="96" y="24"/>
                      </a:cubicBezTo>
                      <a:cubicBezTo>
                        <a:pt x="107" y="24"/>
                        <a:pt x="106" y="47"/>
                        <a:pt x="109" y="52"/>
                      </a:cubicBezTo>
                      <a:cubicBezTo>
                        <a:pt x="115" y="48"/>
                        <a:pt x="120" y="37"/>
                        <a:pt x="132" y="37"/>
                      </a:cubicBezTo>
                      <a:cubicBezTo>
                        <a:pt x="154" y="37"/>
                        <a:pt x="161" y="47"/>
                        <a:pt x="167" y="61"/>
                      </a:cubicBezTo>
                      <a:cubicBezTo>
                        <a:pt x="175" y="60"/>
                        <a:pt x="181" y="58"/>
                        <a:pt x="189" y="56"/>
                      </a:cubicBezTo>
                      <a:cubicBezTo>
                        <a:pt x="189" y="48"/>
                        <a:pt x="187" y="46"/>
                        <a:pt x="186" y="41"/>
                      </a:cubicBezTo>
                      <a:cubicBezTo>
                        <a:pt x="202" y="41"/>
                        <a:pt x="202" y="41"/>
                        <a:pt x="202" y="41"/>
                      </a:cubicBezTo>
                      <a:cubicBezTo>
                        <a:pt x="213" y="44"/>
                        <a:pt x="223" y="55"/>
                        <a:pt x="227" y="64"/>
                      </a:cubicBezTo>
                      <a:cubicBezTo>
                        <a:pt x="232" y="73"/>
                        <a:pt x="226" y="93"/>
                        <a:pt x="240" y="93"/>
                      </a:cubicBezTo>
                      <a:cubicBezTo>
                        <a:pt x="246" y="93"/>
                        <a:pt x="246" y="90"/>
                        <a:pt x="250" y="87"/>
                      </a:cubicBezTo>
                      <a:cubicBezTo>
                        <a:pt x="244" y="76"/>
                        <a:pt x="232" y="39"/>
                        <a:pt x="232" y="32"/>
                      </a:cubicBezTo>
                      <a:cubicBezTo>
                        <a:pt x="232" y="25"/>
                        <a:pt x="240" y="21"/>
                        <a:pt x="246" y="21"/>
                      </a:cubicBezTo>
                      <a:cubicBezTo>
                        <a:pt x="260" y="21"/>
                        <a:pt x="255" y="28"/>
                        <a:pt x="267" y="21"/>
                      </a:cubicBezTo>
                      <a:cubicBezTo>
                        <a:pt x="267" y="19"/>
                        <a:pt x="267" y="16"/>
                        <a:pt x="267" y="13"/>
                      </a:cubicBezTo>
                      <a:cubicBezTo>
                        <a:pt x="267" y="6"/>
                        <a:pt x="277" y="0"/>
                        <a:pt x="289" y="0"/>
                      </a:cubicBezTo>
                      <a:cubicBezTo>
                        <a:pt x="303" y="0"/>
                        <a:pt x="316" y="6"/>
                        <a:pt x="316" y="17"/>
                      </a:cubicBezTo>
                      <a:cubicBezTo>
                        <a:pt x="316" y="29"/>
                        <a:pt x="299" y="37"/>
                        <a:pt x="299" y="44"/>
                      </a:cubicBezTo>
                      <a:cubicBezTo>
                        <a:pt x="299" y="72"/>
                        <a:pt x="320" y="91"/>
                        <a:pt x="320" y="111"/>
                      </a:cubicBezTo>
                      <a:cubicBezTo>
                        <a:pt x="320" y="137"/>
                        <a:pt x="383" y="154"/>
                        <a:pt x="398" y="166"/>
                      </a:cubicBezTo>
                      <a:cubicBezTo>
                        <a:pt x="384" y="176"/>
                        <a:pt x="381" y="172"/>
                        <a:pt x="367" y="172"/>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61" name="Freeform 120">
                  <a:extLst>
                    <a:ext uri="{FF2B5EF4-FFF2-40B4-BE49-F238E27FC236}">
                      <a16:creationId xmlns:a16="http://schemas.microsoft.com/office/drawing/2014/main" id="{1B25A21C-C9C9-45F9-AA7D-94B6ED52F6CE}"/>
                    </a:ext>
                  </a:extLst>
                </p:cNvPr>
                <p:cNvSpPr>
                  <a:spLocks/>
                </p:cNvSpPr>
                <p:nvPr/>
              </p:nvSpPr>
              <p:spPr bwMode="auto">
                <a:xfrm>
                  <a:off x="2706842" y="1796374"/>
                  <a:ext cx="254053" cy="177529"/>
                </a:xfrm>
                <a:custGeom>
                  <a:avLst/>
                  <a:gdLst>
                    <a:gd name="T0" fmla="*/ 48 w 222"/>
                    <a:gd name="T1" fmla="*/ 147 h 155"/>
                    <a:gd name="T2" fmla="*/ 36 w 222"/>
                    <a:gd name="T3" fmla="*/ 131 h 155"/>
                    <a:gd name="T4" fmla="*/ 0 w 222"/>
                    <a:gd name="T5" fmla="*/ 115 h 155"/>
                    <a:gd name="T6" fmla="*/ 38 w 222"/>
                    <a:gd name="T7" fmla="*/ 38 h 155"/>
                    <a:gd name="T8" fmla="*/ 26 w 222"/>
                    <a:gd name="T9" fmla="*/ 10 h 155"/>
                    <a:gd name="T10" fmla="*/ 72 w 222"/>
                    <a:gd name="T11" fmla="*/ 10 h 155"/>
                    <a:gd name="T12" fmla="*/ 102 w 222"/>
                    <a:gd name="T13" fmla="*/ 4 h 155"/>
                    <a:gd name="T14" fmla="*/ 143 w 222"/>
                    <a:gd name="T15" fmla="*/ 20 h 155"/>
                    <a:gd name="T16" fmla="*/ 169 w 222"/>
                    <a:gd name="T17" fmla="*/ 18 h 155"/>
                    <a:gd name="T18" fmla="*/ 222 w 222"/>
                    <a:gd name="T19" fmla="*/ 52 h 155"/>
                    <a:gd name="T20" fmla="*/ 174 w 222"/>
                    <a:gd name="T21" fmla="*/ 69 h 155"/>
                    <a:gd name="T22" fmla="*/ 117 w 222"/>
                    <a:gd name="T23" fmla="*/ 129 h 155"/>
                    <a:gd name="T24" fmla="*/ 59 w 222"/>
                    <a:gd name="T25" fmla="*/ 155 h 155"/>
                    <a:gd name="T26" fmla="*/ 48 w 222"/>
                    <a:gd name="T27" fmla="*/ 14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2" h="155">
                      <a:moveTo>
                        <a:pt x="48" y="147"/>
                      </a:moveTo>
                      <a:cubicBezTo>
                        <a:pt x="44" y="147"/>
                        <a:pt x="38" y="135"/>
                        <a:pt x="36" y="131"/>
                      </a:cubicBezTo>
                      <a:cubicBezTo>
                        <a:pt x="30" y="123"/>
                        <a:pt x="0" y="125"/>
                        <a:pt x="0" y="115"/>
                      </a:cubicBezTo>
                      <a:cubicBezTo>
                        <a:pt x="0" y="88"/>
                        <a:pt x="38" y="66"/>
                        <a:pt x="38" y="38"/>
                      </a:cubicBezTo>
                      <a:cubicBezTo>
                        <a:pt x="38" y="31"/>
                        <a:pt x="27" y="18"/>
                        <a:pt x="26" y="10"/>
                      </a:cubicBezTo>
                      <a:cubicBezTo>
                        <a:pt x="45" y="2"/>
                        <a:pt x="54" y="10"/>
                        <a:pt x="72" y="10"/>
                      </a:cubicBezTo>
                      <a:cubicBezTo>
                        <a:pt x="81" y="10"/>
                        <a:pt x="88" y="0"/>
                        <a:pt x="102" y="4"/>
                      </a:cubicBezTo>
                      <a:cubicBezTo>
                        <a:pt x="119" y="9"/>
                        <a:pt x="126" y="18"/>
                        <a:pt x="143" y="20"/>
                      </a:cubicBezTo>
                      <a:cubicBezTo>
                        <a:pt x="150" y="27"/>
                        <a:pt x="159" y="18"/>
                        <a:pt x="169" y="18"/>
                      </a:cubicBezTo>
                      <a:cubicBezTo>
                        <a:pt x="185" y="18"/>
                        <a:pt x="222" y="34"/>
                        <a:pt x="222" y="52"/>
                      </a:cubicBezTo>
                      <a:cubicBezTo>
                        <a:pt x="222" y="61"/>
                        <a:pt x="182" y="67"/>
                        <a:pt x="174" y="69"/>
                      </a:cubicBezTo>
                      <a:cubicBezTo>
                        <a:pt x="151" y="77"/>
                        <a:pt x="117" y="111"/>
                        <a:pt x="117" y="129"/>
                      </a:cubicBezTo>
                      <a:cubicBezTo>
                        <a:pt x="117" y="135"/>
                        <a:pt x="65" y="155"/>
                        <a:pt x="59" y="155"/>
                      </a:cubicBezTo>
                      <a:cubicBezTo>
                        <a:pt x="54" y="155"/>
                        <a:pt x="51" y="147"/>
                        <a:pt x="48" y="147"/>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62" name="Freeform 121">
                  <a:extLst>
                    <a:ext uri="{FF2B5EF4-FFF2-40B4-BE49-F238E27FC236}">
                      <a16:creationId xmlns:a16="http://schemas.microsoft.com/office/drawing/2014/main" id="{730C8B88-B5D1-4FBE-A4A9-3E3814F6BDA2}"/>
                    </a:ext>
                  </a:extLst>
                </p:cNvPr>
                <p:cNvSpPr>
                  <a:spLocks/>
                </p:cNvSpPr>
                <p:nvPr/>
              </p:nvSpPr>
              <p:spPr bwMode="auto">
                <a:xfrm>
                  <a:off x="2908860" y="1673940"/>
                  <a:ext cx="303027" cy="134677"/>
                </a:xfrm>
                <a:custGeom>
                  <a:avLst/>
                  <a:gdLst>
                    <a:gd name="T0" fmla="*/ 91 w 265"/>
                    <a:gd name="T1" fmla="*/ 117 h 117"/>
                    <a:gd name="T2" fmla="*/ 70 w 265"/>
                    <a:gd name="T3" fmla="*/ 105 h 117"/>
                    <a:gd name="T4" fmla="*/ 91 w 265"/>
                    <a:gd name="T5" fmla="*/ 95 h 117"/>
                    <a:gd name="T6" fmla="*/ 78 w 265"/>
                    <a:gd name="T7" fmla="*/ 77 h 117"/>
                    <a:gd name="T8" fmla="*/ 70 w 265"/>
                    <a:gd name="T9" fmla="*/ 87 h 117"/>
                    <a:gd name="T10" fmla="*/ 38 w 265"/>
                    <a:gd name="T11" fmla="*/ 93 h 117"/>
                    <a:gd name="T12" fmla="*/ 12 w 265"/>
                    <a:gd name="T13" fmla="*/ 87 h 117"/>
                    <a:gd name="T14" fmla="*/ 0 w 265"/>
                    <a:gd name="T15" fmla="*/ 75 h 117"/>
                    <a:gd name="T16" fmla="*/ 0 w 265"/>
                    <a:gd name="T17" fmla="*/ 63 h 117"/>
                    <a:gd name="T18" fmla="*/ 19 w 265"/>
                    <a:gd name="T19" fmla="*/ 56 h 117"/>
                    <a:gd name="T20" fmla="*/ 53 w 265"/>
                    <a:gd name="T21" fmla="*/ 63 h 117"/>
                    <a:gd name="T22" fmla="*/ 19 w 265"/>
                    <a:gd name="T23" fmla="*/ 53 h 117"/>
                    <a:gd name="T24" fmla="*/ 19 w 265"/>
                    <a:gd name="T25" fmla="*/ 41 h 117"/>
                    <a:gd name="T26" fmla="*/ 32 w 265"/>
                    <a:gd name="T27" fmla="*/ 41 h 117"/>
                    <a:gd name="T28" fmla="*/ 66 w 265"/>
                    <a:gd name="T29" fmla="*/ 47 h 117"/>
                    <a:gd name="T30" fmla="*/ 28 w 265"/>
                    <a:gd name="T31" fmla="*/ 38 h 117"/>
                    <a:gd name="T32" fmla="*/ 43 w 265"/>
                    <a:gd name="T33" fmla="*/ 29 h 117"/>
                    <a:gd name="T34" fmla="*/ 62 w 265"/>
                    <a:gd name="T35" fmla="*/ 32 h 117"/>
                    <a:gd name="T36" fmla="*/ 40 w 265"/>
                    <a:gd name="T37" fmla="*/ 21 h 117"/>
                    <a:gd name="T38" fmla="*/ 65 w 265"/>
                    <a:gd name="T39" fmla="*/ 21 h 117"/>
                    <a:gd name="T40" fmla="*/ 77 w 265"/>
                    <a:gd name="T41" fmla="*/ 33 h 117"/>
                    <a:gd name="T42" fmla="*/ 95 w 265"/>
                    <a:gd name="T43" fmla="*/ 33 h 117"/>
                    <a:gd name="T44" fmla="*/ 167 w 265"/>
                    <a:gd name="T45" fmla="*/ 63 h 117"/>
                    <a:gd name="T46" fmla="*/ 184 w 265"/>
                    <a:gd name="T47" fmla="*/ 53 h 117"/>
                    <a:gd name="T48" fmla="*/ 168 w 265"/>
                    <a:gd name="T49" fmla="*/ 51 h 117"/>
                    <a:gd name="T50" fmla="*/ 176 w 265"/>
                    <a:gd name="T51" fmla="*/ 48 h 117"/>
                    <a:gd name="T52" fmla="*/ 176 w 265"/>
                    <a:gd name="T53" fmla="*/ 37 h 117"/>
                    <a:gd name="T54" fmla="*/ 157 w 265"/>
                    <a:gd name="T55" fmla="*/ 25 h 117"/>
                    <a:gd name="T56" fmla="*/ 184 w 265"/>
                    <a:gd name="T57" fmla="*/ 0 h 117"/>
                    <a:gd name="T58" fmla="*/ 199 w 265"/>
                    <a:gd name="T59" fmla="*/ 5 h 117"/>
                    <a:gd name="T60" fmla="*/ 199 w 265"/>
                    <a:gd name="T61" fmla="*/ 16 h 117"/>
                    <a:gd name="T62" fmla="*/ 227 w 265"/>
                    <a:gd name="T63" fmla="*/ 45 h 117"/>
                    <a:gd name="T64" fmla="*/ 248 w 265"/>
                    <a:gd name="T65" fmla="*/ 36 h 117"/>
                    <a:gd name="T66" fmla="*/ 265 w 265"/>
                    <a:gd name="T67" fmla="*/ 56 h 117"/>
                    <a:gd name="T68" fmla="*/ 240 w 265"/>
                    <a:gd name="T69" fmla="*/ 93 h 117"/>
                    <a:gd name="T70" fmla="*/ 191 w 265"/>
                    <a:gd name="T71" fmla="*/ 91 h 117"/>
                    <a:gd name="T72" fmla="*/ 140 w 265"/>
                    <a:gd name="T73" fmla="*/ 105 h 117"/>
                    <a:gd name="T74" fmla="*/ 91 w 265"/>
                    <a:gd name="T75"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5" h="117">
                      <a:moveTo>
                        <a:pt x="91" y="117"/>
                      </a:moveTo>
                      <a:cubicBezTo>
                        <a:pt x="82" y="117"/>
                        <a:pt x="70" y="110"/>
                        <a:pt x="70" y="105"/>
                      </a:cubicBezTo>
                      <a:cubicBezTo>
                        <a:pt x="70" y="93"/>
                        <a:pt x="81" y="95"/>
                        <a:pt x="91" y="95"/>
                      </a:cubicBezTo>
                      <a:cubicBezTo>
                        <a:pt x="87" y="89"/>
                        <a:pt x="80" y="85"/>
                        <a:pt x="78" y="77"/>
                      </a:cubicBezTo>
                      <a:cubicBezTo>
                        <a:pt x="74" y="78"/>
                        <a:pt x="70" y="83"/>
                        <a:pt x="70" y="87"/>
                      </a:cubicBezTo>
                      <a:cubicBezTo>
                        <a:pt x="57" y="89"/>
                        <a:pt x="47" y="93"/>
                        <a:pt x="38" y="93"/>
                      </a:cubicBezTo>
                      <a:cubicBezTo>
                        <a:pt x="28" y="93"/>
                        <a:pt x="17" y="87"/>
                        <a:pt x="12" y="87"/>
                      </a:cubicBezTo>
                      <a:cubicBezTo>
                        <a:pt x="6" y="87"/>
                        <a:pt x="0" y="82"/>
                        <a:pt x="0" y="75"/>
                      </a:cubicBezTo>
                      <a:cubicBezTo>
                        <a:pt x="0" y="67"/>
                        <a:pt x="3" y="69"/>
                        <a:pt x="0" y="63"/>
                      </a:cubicBezTo>
                      <a:cubicBezTo>
                        <a:pt x="8" y="62"/>
                        <a:pt x="12" y="56"/>
                        <a:pt x="19" y="56"/>
                      </a:cubicBezTo>
                      <a:cubicBezTo>
                        <a:pt x="34" y="56"/>
                        <a:pt x="42" y="63"/>
                        <a:pt x="53" y="63"/>
                      </a:cubicBezTo>
                      <a:cubicBezTo>
                        <a:pt x="40" y="62"/>
                        <a:pt x="29" y="57"/>
                        <a:pt x="19" y="53"/>
                      </a:cubicBezTo>
                      <a:cubicBezTo>
                        <a:pt x="19" y="41"/>
                        <a:pt x="19" y="41"/>
                        <a:pt x="19" y="41"/>
                      </a:cubicBezTo>
                      <a:cubicBezTo>
                        <a:pt x="25" y="40"/>
                        <a:pt x="32" y="41"/>
                        <a:pt x="32" y="41"/>
                      </a:cubicBezTo>
                      <a:cubicBezTo>
                        <a:pt x="35" y="41"/>
                        <a:pt x="59" y="46"/>
                        <a:pt x="66" y="47"/>
                      </a:cubicBezTo>
                      <a:cubicBezTo>
                        <a:pt x="52" y="44"/>
                        <a:pt x="39" y="45"/>
                        <a:pt x="28" y="38"/>
                      </a:cubicBezTo>
                      <a:cubicBezTo>
                        <a:pt x="31" y="33"/>
                        <a:pt x="37" y="29"/>
                        <a:pt x="43" y="29"/>
                      </a:cubicBezTo>
                      <a:cubicBezTo>
                        <a:pt x="53" y="29"/>
                        <a:pt x="56" y="32"/>
                        <a:pt x="62" y="32"/>
                      </a:cubicBezTo>
                      <a:cubicBezTo>
                        <a:pt x="53" y="32"/>
                        <a:pt x="40" y="31"/>
                        <a:pt x="40" y="21"/>
                      </a:cubicBezTo>
                      <a:cubicBezTo>
                        <a:pt x="53" y="19"/>
                        <a:pt x="58" y="21"/>
                        <a:pt x="65" y="21"/>
                      </a:cubicBezTo>
                      <a:cubicBezTo>
                        <a:pt x="68" y="21"/>
                        <a:pt x="77" y="24"/>
                        <a:pt x="77" y="33"/>
                      </a:cubicBezTo>
                      <a:cubicBezTo>
                        <a:pt x="87" y="33"/>
                        <a:pt x="93" y="33"/>
                        <a:pt x="95" y="33"/>
                      </a:cubicBezTo>
                      <a:cubicBezTo>
                        <a:pt x="118" y="33"/>
                        <a:pt x="134" y="63"/>
                        <a:pt x="167" y="63"/>
                      </a:cubicBezTo>
                      <a:cubicBezTo>
                        <a:pt x="177" y="63"/>
                        <a:pt x="181" y="60"/>
                        <a:pt x="184" y="53"/>
                      </a:cubicBezTo>
                      <a:cubicBezTo>
                        <a:pt x="175" y="53"/>
                        <a:pt x="171" y="52"/>
                        <a:pt x="168" y="51"/>
                      </a:cubicBezTo>
                      <a:cubicBezTo>
                        <a:pt x="169" y="49"/>
                        <a:pt x="174" y="48"/>
                        <a:pt x="176" y="48"/>
                      </a:cubicBezTo>
                      <a:cubicBezTo>
                        <a:pt x="176" y="37"/>
                        <a:pt x="176" y="37"/>
                        <a:pt x="176" y="37"/>
                      </a:cubicBezTo>
                      <a:cubicBezTo>
                        <a:pt x="171" y="36"/>
                        <a:pt x="157" y="32"/>
                        <a:pt x="157" y="25"/>
                      </a:cubicBezTo>
                      <a:cubicBezTo>
                        <a:pt x="157" y="13"/>
                        <a:pt x="177" y="6"/>
                        <a:pt x="184" y="0"/>
                      </a:cubicBezTo>
                      <a:cubicBezTo>
                        <a:pt x="189" y="3"/>
                        <a:pt x="193" y="5"/>
                        <a:pt x="199" y="5"/>
                      </a:cubicBezTo>
                      <a:cubicBezTo>
                        <a:pt x="198" y="12"/>
                        <a:pt x="199" y="14"/>
                        <a:pt x="199" y="16"/>
                      </a:cubicBezTo>
                      <a:cubicBezTo>
                        <a:pt x="199" y="28"/>
                        <a:pt x="213" y="45"/>
                        <a:pt x="227" y="45"/>
                      </a:cubicBezTo>
                      <a:cubicBezTo>
                        <a:pt x="234" y="45"/>
                        <a:pt x="238" y="36"/>
                        <a:pt x="248" y="36"/>
                      </a:cubicBezTo>
                      <a:cubicBezTo>
                        <a:pt x="257" y="36"/>
                        <a:pt x="265" y="46"/>
                        <a:pt x="265" y="56"/>
                      </a:cubicBezTo>
                      <a:cubicBezTo>
                        <a:pt x="265" y="67"/>
                        <a:pt x="247" y="90"/>
                        <a:pt x="240" y="93"/>
                      </a:cubicBezTo>
                      <a:cubicBezTo>
                        <a:pt x="236" y="94"/>
                        <a:pt x="191" y="89"/>
                        <a:pt x="191" y="91"/>
                      </a:cubicBezTo>
                      <a:cubicBezTo>
                        <a:pt x="191" y="93"/>
                        <a:pt x="143" y="104"/>
                        <a:pt x="140" y="105"/>
                      </a:cubicBezTo>
                      <a:cubicBezTo>
                        <a:pt x="125" y="111"/>
                        <a:pt x="110" y="117"/>
                        <a:pt x="91" y="117"/>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63" name="Freeform 122">
                  <a:extLst>
                    <a:ext uri="{FF2B5EF4-FFF2-40B4-BE49-F238E27FC236}">
                      <a16:creationId xmlns:a16="http://schemas.microsoft.com/office/drawing/2014/main" id="{E4B19836-6B8B-4AA9-B545-1436B022E934}"/>
                    </a:ext>
                  </a:extLst>
                </p:cNvPr>
                <p:cNvSpPr>
                  <a:spLocks/>
                </p:cNvSpPr>
                <p:nvPr/>
              </p:nvSpPr>
              <p:spPr bwMode="auto">
                <a:xfrm>
                  <a:off x="2864477" y="1719852"/>
                  <a:ext cx="41322" cy="33669"/>
                </a:xfrm>
                <a:custGeom>
                  <a:avLst/>
                  <a:gdLst>
                    <a:gd name="T0" fmla="*/ 13 w 36"/>
                    <a:gd name="T1" fmla="*/ 29 h 29"/>
                    <a:gd name="T2" fmla="*/ 0 w 36"/>
                    <a:gd name="T3" fmla="*/ 19 h 29"/>
                    <a:gd name="T4" fmla="*/ 36 w 36"/>
                    <a:gd name="T5" fmla="*/ 1 h 29"/>
                    <a:gd name="T6" fmla="*/ 13 w 36"/>
                    <a:gd name="T7" fmla="*/ 29 h 29"/>
                  </a:gdLst>
                  <a:ahLst/>
                  <a:cxnLst>
                    <a:cxn ang="0">
                      <a:pos x="T0" y="T1"/>
                    </a:cxn>
                    <a:cxn ang="0">
                      <a:pos x="T2" y="T3"/>
                    </a:cxn>
                    <a:cxn ang="0">
                      <a:pos x="T4" y="T5"/>
                    </a:cxn>
                    <a:cxn ang="0">
                      <a:pos x="T6" y="T7"/>
                    </a:cxn>
                  </a:cxnLst>
                  <a:rect l="0" t="0" r="r" b="b"/>
                  <a:pathLst>
                    <a:path w="36" h="29">
                      <a:moveTo>
                        <a:pt x="13" y="29"/>
                      </a:moveTo>
                      <a:cubicBezTo>
                        <a:pt x="7" y="29"/>
                        <a:pt x="0" y="25"/>
                        <a:pt x="0" y="19"/>
                      </a:cubicBezTo>
                      <a:cubicBezTo>
                        <a:pt x="0" y="7"/>
                        <a:pt x="28" y="0"/>
                        <a:pt x="36" y="1"/>
                      </a:cubicBezTo>
                      <a:cubicBezTo>
                        <a:pt x="34" y="12"/>
                        <a:pt x="23" y="29"/>
                        <a:pt x="13" y="29"/>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64" name="Freeform 123">
                  <a:extLst>
                    <a:ext uri="{FF2B5EF4-FFF2-40B4-BE49-F238E27FC236}">
                      <a16:creationId xmlns:a16="http://schemas.microsoft.com/office/drawing/2014/main" id="{06D330F7-3B09-4D53-AB4E-A33E81797672}"/>
                    </a:ext>
                  </a:extLst>
                </p:cNvPr>
                <p:cNvSpPr>
                  <a:spLocks/>
                </p:cNvSpPr>
                <p:nvPr/>
              </p:nvSpPr>
              <p:spPr bwMode="auto">
                <a:xfrm>
                  <a:off x="2976199" y="1675470"/>
                  <a:ext cx="29078" cy="12243"/>
                </a:xfrm>
                <a:custGeom>
                  <a:avLst/>
                  <a:gdLst>
                    <a:gd name="T0" fmla="*/ 9 w 26"/>
                    <a:gd name="T1" fmla="*/ 11 h 11"/>
                    <a:gd name="T2" fmla="*/ 0 w 26"/>
                    <a:gd name="T3" fmla="*/ 0 h 11"/>
                    <a:gd name="T4" fmla="*/ 26 w 26"/>
                    <a:gd name="T5" fmla="*/ 0 h 11"/>
                    <a:gd name="T6" fmla="*/ 26 w 26"/>
                    <a:gd name="T7" fmla="*/ 11 h 11"/>
                    <a:gd name="T8" fmla="*/ 9 w 26"/>
                    <a:gd name="T9" fmla="*/ 11 h 11"/>
                  </a:gdLst>
                  <a:ahLst/>
                  <a:cxnLst>
                    <a:cxn ang="0">
                      <a:pos x="T0" y="T1"/>
                    </a:cxn>
                    <a:cxn ang="0">
                      <a:pos x="T2" y="T3"/>
                    </a:cxn>
                    <a:cxn ang="0">
                      <a:pos x="T4" y="T5"/>
                    </a:cxn>
                    <a:cxn ang="0">
                      <a:pos x="T6" y="T7"/>
                    </a:cxn>
                    <a:cxn ang="0">
                      <a:pos x="T8" y="T9"/>
                    </a:cxn>
                  </a:cxnLst>
                  <a:rect l="0" t="0" r="r" b="b"/>
                  <a:pathLst>
                    <a:path w="26" h="11">
                      <a:moveTo>
                        <a:pt x="9" y="11"/>
                      </a:moveTo>
                      <a:cubicBezTo>
                        <a:pt x="6" y="11"/>
                        <a:pt x="0" y="8"/>
                        <a:pt x="0" y="0"/>
                      </a:cubicBezTo>
                      <a:cubicBezTo>
                        <a:pt x="26" y="0"/>
                        <a:pt x="26" y="0"/>
                        <a:pt x="26" y="0"/>
                      </a:cubicBezTo>
                      <a:cubicBezTo>
                        <a:pt x="26" y="11"/>
                        <a:pt x="26" y="11"/>
                        <a:pt x="26" y="11"/>
                      </a:cubicBezTo>
                      <a:cubicBezTo>
                        <a:pt x="23" y="11"/>
                        <a:pt x="9" y="11"/>
                        <a:pt x="9" y="11"/>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65" name="Freeform 124">
                  <a:extLst>
                    <a:ext uri="{FF2B5EF4-FFF2-40B4-BE49-F238E27FC236}">
                      <a16:creationId xmlns:a16="http://schemas.microsoft.com/office/drawing/2014/main" id="{0157CA1F-32F2-4EDE-81AA-B0509F795B22}"/>
                    </a:ext>
                  </a:extLst>
                </p:cNvPr>
                <p:cNvSpPr>
                  <a:spLocks/>
                </p:cNvSpPr>
                <p:nvPr/>
              </p:nvSpPr>
              <p:spPr bwMode="auto">
                <a:xfrm>
                  <a:off x="2778773" y="1634148"/>
                  <a:ext cx="172940" cy="101008"/>
                </a:xfrm>
                <a:custGeom>
                  <a:avLst/>
                  <a:gdLst>
                    <a:gd name="T0" fmla="*/ 151 w 151"/>
                    <a:gd name="T1" fmla="*/ 14 h 88"/>
                    <a:gd name="T2" fmla="*/ 141 w 151"/>
                    <a:gd name="T3" fmla="*/ 27 h 88"/>
                    <a:gd name="T4" fmla="*/ 147 w 151"/>
                    <a:gd name="T5" fmla="*/ 43 h 88"/>
                    <a:gd name="T6" fmla="*/ 115 w 151"/>
                    <a:gd name="T7" fmla="*/ 68 h 88"/>
                    <a:gd name="T8" fmla="*/ 96 w 151"/>
                    <a:gd name="T9" fmla="*/ 46 h 88"/>
                    <a:gd name="T10" fmla="*/ 70 w 151"/>
                    <a:gd name="T11" fmla="*/ 71 h 88"/>
                    <a:gd name="T12" fmla="*/ 54 w 151"/>
                    <a:gd name="T13" fmla="*/ 88 h 88"/>
                    <a:gd name="T14" fmla="*/ 41 w 151"/>
                    <a:gd name="T15" fmla="*/ 76 h 88"/>
                    <a:gd name="T16" fmla="*/ 20 w 151"/>
                    <a:gd name="T17" fmla="*/ 76 h 88"/>
                    <a:gd name="T18" fmla="*/ 7 w 151"/>
                    <a:gd name="T19" fmla="*/ 83 h 88"/>
                    <a:gd name="T20" fmla="*/ 0 w 151"/>
                    <a:gd name="T21" fmla="*/ 71 h 88"/>
                    <a:gd name="T22" fmla="*/ 16 w 151"/>
                    <a:gd name="T23" fmla="*/ 56 h 88"/>
                    <a:gd name="T24" fmla="*/ 53 w 151"/>
                    <a:gd name="T25" fmla="*/ 40 h 88"/>
                    <a:gd name="T26" fmla="*/ 92 w 151"/>
                    <a:gd name="T27" fmla="*/ 11 h 88"/>
                    <a:gd name="T28" fmla="*/ 106 w 151"/>
                    <a:gd name="T29" fmla="*/ 13 h 88"/>
                    <a:gd name="T30" fmla="*/ 151 w 151"/>
                    <a:gd name="T31" fmla="*/ 1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1" h="88">
                      <a:moveTo>
                        <a:pt x="151" y="14"/>
                      </a:moveTo>
                      <a:cubicBezTo>
                        <a:pt x="151" y="20"/>
                        <a:pt x="147" y="25"/>
                        <a:pt x="141" y="27"/>
                      </a:cubicBezTo>
                      <a:cubicBezTo>
                        <a:pt x="142" y="35"/>
                        <a:pt x="147" y="36"/>
                        <a:pt x="147" y="43"/>
                      </a:cubicBezTo>
                      <a:cubicBezTo>
                        <a:pt x="115" y="68"/>
                        <a:pt x="115" y="68"/>
                        <a:pt x="115" y="68"/>
                      </a:cubicBezTo>
                      <a:cubicBezTo>
                        <a:pt x="102" y="68"/>
                        <a:pt x="103" y="50"/>
                        <a:pt x="96" y="46"/>
                      </a:cubicBezTo>
                      <a:cubicBezTo>
                        <a:pt x="94" y="60"/>
                        <a:pt x="83" y="72"/>
                        <a:pt x="70" y="71"/>
                      </a:cubicBezTo>
                      <a:cubicBezTo>
                        <a:pt x="69" y="79"/>
                        <a:pt x="63" y="88"/>
                        <a:pt x="54" y="88"/>
                      </a:cubicBezTo>
                      <a:cubicBezTo>
                        <a:pt x="48" y="88"/>
                        <a:pt x="43" y="79"/>
                        <a:pt x="41" y="76"/>
                      </a:cubicBezTo>
                      <a:cubicBezTo>
                        <a:pt x="32" y="81"/>
                        <a:pt x="28" y="76"/>
                        <a:pt x="20" y="76"/>
                      </a:cubicBezTo>
                      <a:cubicBezTo>
                        <a:pt x="16" y="76"/>
                        <a:pt x="13" y="82"/>
                        <a:pt x="7" y="83"/>
                      </a:cubicBezTo>
                      <a:cubicBezTo>
                        <a:pt x="6" y="77"/>
                        <a:pt x="0" y="73"/>
                        <a:pt x="0" y="71"/>
                      </a:cubicBezTo>
                      <a:cubicBezTo>
                        <a:pt x="0" y="69"/>
                        <a:pt x="13" y="58"/>
                        <a:pt x="16" y="56"/>
                      </a:cubicBezTo>
                      <a:cubicBezTo>
                        <a:pt x="28" y="50"/>
                        <a:pt x="40" y="48"/>
                        <a:pt x="53" y="40"/>
                      </a:cubicBezTo>
                      <a:cubicBezTo>
                        <a:pt x="67" y="32"/>
                        <a:pt x="71" y="11"/>
                        <a:pt x="92" y="11"/>
                      </a:cubicBezTo>
                      <a:cubicBezTo>
                        <a:pt x="98" y="11"/>
                        <a:pt x="99" y="12"/>
                        <a:pt x="106" y="13"/>
                      </a:cubicBezTo>
                      <a:cubicBezTo>
                        <a:pt x="106" y="13"/>
                        <a:pt x="151" y="0"/>
                        <a:pt x="151" y="14"/>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66" name="Freeform 125">
                  <a:extLst>
                    <a:ext uri="{FF2B5EF4-FFF2-40B4-BE49-F238E27FC236}">
                      <a16:creationId xmlns:a16="http://schemas.microsoft.com/office/drawing/2014/main" id="{53ED7D17-2B74-4A89-AFB1-BEADFA5945D4}"/>
                    </a:ext>
                  </a:extLst>
                </p:cNvPr>
                <p:cNvSpPr>
                  <a:spLocks/>
                </p:cNvSpPr>
                <p:nvPr/>
              </p:nvSpPr>
              <p:spPr bwMode="auto">
                <a:xfrm>
                  <a:off x="3009869" y="1569871"/>
                  <a:ext cx="99479" cy="32139"/>
                </a:xfrm>
                <a:custGeom>
                  <a:avLst/>
                  <a:gdLst>
                    <a:gd name="T0" fmla="*/ 34 w 87"/>
                    <a:gd name="T1" fmla="*/ 28 h 28"/>
                    <a:gd name="T2" fmla="*/ 15 w 87"/>
                    <a:gd name="T3" fmla="*/ 22 h 28"/>
                    <a:gd name="T4" fmla="*/ 0 w 87"/>
                    <a:gd name="T5" fmla="*/ 28 h 28"/>
                    <a:gd name="T6" fmla="*/ 55 w 87"/>
                    <a:gd name="T7" fmla="*/ 0 h 28"/>
                    <a:gd name="T8" fmla="*/ 87 w 87"/>
                    <a:gd name="T9" fmla="*/ 20 h 28"/>
                    <a:gd name="T10" fmla="*/ 67 w 87"/>
                    <a:gd name="T11" fmla="*/ 28 h 28"/>
                    <a:gd name="T12" fmla="*/ 34 w 87"/>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87" h="28">
                      <a:moveTo>
                        <a:pt x="34" y="28"/>
                      </a:moveTo>
                      <a:cubicBezTo>
                        <a:pt x="25" y="28"/>
                        <a:pt x="23" y="22"/>
                        <a:pt x="15" y="22"/>
                      </a:cubicBezTo>
                      <a:cubicBezTo>
                        <a:pt x="9" y="22"/>
                        <a:pt x="6" y="27"/>
                        <a:pt x="0" y="28"/>
                      </a:cubicBezTo>
                      <a:cubicBezTo>
                        <a:pt x="0" y="18"/>
                        <a:pt x="45" y="0"/>
                        <a:pt x="55" y="0"/>
                      </a:cubicBezTo>
                      <a:cubicBezTo>
                        <a:pt x="71" y="0"/>
                        <a:pt x="84" y="10"/>
                        <a:pt x="87" y="20"/>
                      </a:cubicBezTo>
                      <a:cubicBezTo>
                        <a:pt x="81" y="23"/>
                        <a:pt x="76" y="28"/>
                        <a:pt x="67" y="28"/>
                      </a:cubicBezTo>
                      <a:cubicBezTo>
                        <a:pt x="46" y="28"/>
                        <a:pt x="51" y="28"/>
                        <a:pt x="34" y="28"/>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67" name="Freeform 126">
                  <a:extLst>
                    <a:ext uri="{FF2B5EF4-FFF2-40B4-BE49-F238E27FC236}">
                      <a16:creationId xmlns:a16="http://schemas.microsoft.com/office/drawing/2014/main" id="{0A8F56B4-7877-463F-BF77-8A091B20DFF0}"/>
                    </a:ext>
                  </a:extLst>
                </p:cNvPr>
                <p:cNvSpPr>
                  <a:spLocks/>
                </p:cNvSpPr>
                <p:nvPr/>
              </p:nvSpPr>
              <p:spPr bwMode="auto">
                <a:xfrm>
                  <a:off x="3012930" y="1606601"/>
                  <a:ext cx="87235" cy="47443"/>
                </a:xfrm>
                <a:custGeom>
                  <a:avLst/>
                  <a:gdLst>
                    <a:gd name="T0" fmla="*/ 65 w 76"/>
                    <a:gd name="T1" fmla="*/ 18 h 42"/>
                    <a:gd name="T2" fmla="*/ 24 w 76"/>
                    <a:gd name="T3" fmla="*/ 42 h 42"/>
                    <a:gd name="T4" fmla="*/ 0 w 76"/>
                    <a:gd name="T5" fmla="*/ 20 h 42"/>
                    <a:gd name="T6" fmla="*/ 62 w 76"/>
                    <a:gd name="T7" fmla="*/ 0 h 42"/>
                    <a:gd name="T8" fmla="*/ 76 w 76"/>
                    <a:gd name="T9" fmla="*/ 8 h 42"/>
                    <a:gd name="T10" fmla="*/ 43 w 76"/>
                    <a:gd name="T11" fmla="*/ 18 h 42"/>
                    <a:gd name="T12" fmla="*/ 65 w 76"/>
                    <a:gd name="T13" fmla="*/ 18 h 42"/>
                  </a:gdLst>
                  <a:ahLst/>
                  <a:cxnLst>
                    <a:cxn ang="0">
                      <a:pos x="T0" y="T1"/>
                    </a:cxn>
                    <a:cxn ang="0">
                      <a:pos x="T2" y="T3"/>
                    </a:cxn>
                    <a:cxn ang="0">
                      <a:pos x="T4" y="T5"/>
                    </a:cxn>
                    <a:cxn ang="0">
                      <a:pos x="T6" y="T7"/>
                    </a:cxn>
                    <a:cxn ang="0">
                      <a:pos x="T8" y="T9"/>
                    </a:cxn>
                    <a:cxn ang="0">
                      <a:pos x="T10" y="T11"/>
                    </a:cxn>
                    <a:cxn ang="0">
                      <a:pos x="T12" y="T13"/>
                    </a:cxn>
                  </a:cxnLst>
                  <a:rect l="0" t="0" r="r" b="b"/>
                  <a:pathLst>
                    <a:path w="76" h="42">
                      <a:moveTo>
                        <a:pt x="65" y="18"/>
                      </a:moveTo>
                      <a:cubicBezTo>
                        <a:pt x="66" y="34"/>
                        <a:pt x="41" y="42"/>
                        <a:pt x="24" y="42"/>
                      </a:cubicBezTo>
                      <a:cubicBezTo>
                        <a:pt x="13" y="42"/>
                        <a:pt x="0" y="27"/>
                        <a:pt x="0" y="20"/>
                      </a:cubicBezTo>
                      <a:cubicBezTo>
                        <a:pt x="0" y="2"/>
                        <a:pt x="46" y="0"/>
                        <a:pt x="62" y="0"/>
                      </a:cubicBezTo>
                      <a:cubicBezTo>
                        <a:pt x="71" y="0"/>
                        <a:pt x="74" y="5"/>
                        <a:pt x="76" y="8"/>
                      </a:cubicBezTo>
                      <a:cubicBezTo>
                        <a:pt x="68" y="15"/>
                        <a:pt x="55" y="18"/>
                        <a:pt x="43" y="18"/>
                      </a:cubicBezTo>
                      <a:lnTo>
                        <a:pt x="65" y="18"/>
                      </a:ln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68" name="Freeform 127">
                  <a:extLst>
                    <a:ext uri="{FF2B5EF4-FFF2-40B4-BE49-F238E27FC236}">
                      <a16:creationId xmlns:a16="http://schemas.microsoft.com/office/drawing/2014/main" id="{E8BD2D7E-EF3B-406B-AE3B-D39B13107DCD}"/>
                    </a:ext>
                  </a:extLst>
                </p:cNvPr>
                <p:cNvSpPr>
                  <a:spLocks/>
                </p:cNvSpPr>
                <p:nvPr/>
              </p:nvSpPr>
              <p:spPr bwMode="auto">
                <a:xfrm>
                  <a:off x="2971608" y="1598949"/>
                  <a:ext cx="29078" cy="36730"/>
                </a:xfrm>
                <a:custGeom>
                  <a:avLst/>
                  <a:gdLst>
                    <a:gd name="T0" fmla="*/ 26 w 26"/>
                    <a:gd name="T1" fmla="*/ 22 h 32"/>
                    <a:gd name="T2" fmla="*/ 15 w 26"/>
                    <a:gd name="T3" fmla="*/ 32 h 32"/>
                    <a:gd name="T4" fmla="*/ 0 w 26"/>
                    <a:gd name="T5" fmla="*/ 20 h 32"/>
                    <a:gd name="T6" fmla="*/ 26 w 26"/>
                    <a:gd name="T7" fmla="*/ 22 h 32"/>
                  </a:gdLst>
                  <a:ahLst/>
                  <a:cxnLst>
                    <a:cxn ang="0">
                      <a:pos x="T0" y="T1"/>
                    </a:cxn>
                    <a:cxn ang="0">
                      <a:pos x="T2" y="T3"/>
                    </a:cxn>
                    <a:cxn ang="0">
                      <a:pos x="T4" y="T5"/>
                    </a:cxn>
                    <a:cxn ang="0">
                      <a:pos x="T6" y="T7"/>
                    </a:cxn>
                  </a:cxnLst>
                  <a:rect l="0" t="0" r="r" b="b"/>
                  <a:pathLst>
                    <a:path w="26" h="32">
                      <a:moveTo>
                        <a:pt x="26" y="22"/>
                      </a:moveTo>
                      <a:cubicBezTo>
                        <a:pt x="22" y="27"/>
                        <a:pt x="20" y="32"/>
                        <a:pt x="15" y="32"/>
                      </a:cubicBezTo>
                      <a:cubicBezTo>
                        <a:pt x="8" y="32"/>
                        <a:pt x="0" y="24"/>
                        <a:pt x="0" y="20"/>
                      </a:cubicBezTo>
                      <a:cubicBezTo>
                        <a:pt x="0" y="0"/>
                        <a:pt x="21" y="20"/>
                        <a:pt x="26" y="22"/>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69" name="Freeform 128">
                  <a:extLst>
                    <a:ext uri="{FF2B5EF4-FFF2-40B4-BE49-F238E27FC236}">
                      <a16:creationId xmlns:a16="http://schemas.microsoft.com/office/drawing/2014/main" id="{585B3459-D64F-482E-80BA-959C87CFC514}"/>
                    </a:ext>
                  </a:extLst>
                </p:cNvPr>
                <p:cNvSpPr>
                  <a:spLocks/>
                </p:cNvSpPr>
                <p:nvPr/>
              </p:nvSpPr>
              <p:spPr bwMode="auto">
                <a:xfrm>
                  <a:off x="3291470" y="1836165"/>
                  <a:ext cx="146922" cy="127025"/>
                </a:xfrm>
                <a:custGeom>
                  <a:avLst/>
                  <a:gdLst>
                    <a:gd name="T0" fmla="*/ 114 w 129"/>
                    <a:gd name="T1" fmla="*/ 42 h 111"/>
                    <a:gd name="T2" fmla="*/ 111 w 129"/>
                    <a:gd name="T3" fmla="*/ 54 h 111"/>
                    <a:gd name="T4" fmla="*/ 129 w 129"/>
                    <a:gd name="T5" fmla="*/ 58 h 111"/>
                    <a:gd name="T6" fmla="*/ 98 w 129"/>
                    <a:gd name="T7" fmla="*/ 99 h 111"/>
                    <a:gd name="T8" fmla="*/ 83 w 129"/>
                    <a:gd name="T9" fmla="*/ 111 h 111"/>
                    <a:gd name="T10" fmla="*/ 67 w 129"/>
                    <a:gd name="T11" fmla="*/ 97 h 111"/>
                    <a:gd name="T12" fmla="*/ 0 w 129"/>
                    <a:gd name="T13" fmla="*/ 55 h 111"/>
                    <a:gd name="T14" fmla="*/ 0 w 129"/>
                    <a:gd name="T15" fmla="*/ 42 h 111"/>
                    <a:gd name="T16" fmla="*/ 34 w 129"/>
                    <a:gd name="T17" fmla="*/ 51 h 111"/>
                    <a:gd name="T18" fmla="*/ 45 w 129"/>
                    <a:gd name="T19" fmla="*/ 51 h 111"/>
                    <a:gd name="T20" fmla="*/ 45 w 129"/>
                    <a:gd name="T21" fmla="*/ 30 h 111"/>
                    <a:gd name="T22" fmla="*/ 21 w 129"/>
                    <a:gd name="T23" fmla="*/ 19 h 111"/>
                    <a:gd name="T24" fmla="*/ 27 w 129"/>
                    <a:gd name="T25" fmla="*/ 13 h 111"/>
                    <a:gd name="T26" fmla="*/ 72 w 129"/>
                    <a:gd name="T27" fmla="*/ 4 h 111"/>
                    <a:gd name="T28" fmla="*/ 102 w 129"/>
                    <a:gd name="T29" fmla="*/ 4 h 111"/>
                    <a:gd name="T30" fmla="*/ 110 w 129"/>
                    <a:gd name="T31" fmla="*/ 11 h 111"/>
                    <a:gd name="T32" fmla="*/ 86 w 129"/>
                    <a:gd name="T33" fmla="*/ 41 h 111"/>
                    <a:gd name="T34" fmla="*/ 114 w 129"/>
                    <a:gd name="T35" fmla="*/ 4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11">
                      <a:moveTo>
                        <a:pt x="114" y="42"/>
                      </a:moveTo>
                      <a:cubicBezTo>
                        <a:pt x="114" y="53"/>
                        <a:pt x="111" y="46"/>
                        <a:pt x="111" y="54"/>
                      </a:cubicBezTo>
                      <a:cubicBezTo>
                        <a:pt x="114" y="54"/>
                        <a:pt x="124" y="56"/>
                        <a:pt x="129" y="58"/>
                      </a:cubicBezTo>
                      <a:cubicBezTo>
                        <a:pt x="125" y="101"/>
                        <a:pt x="123" y="89"/>
                        <a:pt x="98" y="99"/>
                      </a:cubicBezTo>
                      <a:cubicBezTo>
                        <a:pt x="92" y="101"/>
                        <a:pt x="90" y="111"/>
                        <a:pt x="83" y="111"/>
                      </a:cubicBezTo>
                      <a:cubicBezTo>
                        <a:pt x="73" y="111"/>
                        <a:pt x="71" y="102"/>
                        <a:pt x="67" y="97"/>
                      </a:cubicBezTo>
                      <a:cubicBezTo>
                        <a:pt x="45" y="75"/>
                        <a:pt x="22" y="78"/>
                        <a:pt x="0" y="55"/>
                      </a:cubicBezTo>
                      <a:cubicBezTo>
                        <a:pt x="0" y="42"/>
                        <a:pt x="0" y="42"/>
                        <a:pt x="0" y="42"/>
                      </a:cubicBezTo>
                      <a:cubicBezTo>
                        <a:pt x="10" y="42"/>
                        <a:pt x="21" y="51"/>
                        <a:pt x="34" y="51"/>
                      </a:cubicBezTo>
                      <a:cubicBezTo>
                        <a:pt x="42" y="51"/>
                        <a:pt x="39" y="51"/>
                        <a:pt x="45" y="51"/>
                      </a:cubicBezTo>
                      <a:cubicBezTo>
                        <a:pt x="45" y="30"/>
                        <a:pt x="45" y="30"/>
                        <a:pt x="45" y="30"/>
                      </a:cubicBezTo>
                      <a:cubicBezTo>
                        <a:pt x="36" y="28"/>
                        <a:pt x="21" y="30"/>
                        <a:pt x="21" y="19"/>
                      </a:cubicBezTo>
                      <a:cubicBezTo>
                        <a:pt x="21" y="17"/>
                        <a:pt x="26" y="15"/>
                        <a:pt x="27" y="13"/>
                      </a:cubicBezTo>
                      <a:cubicBezTo>
                        <a:pt x="39" y="0"/>
                        <a:pt x="55" y="4"/>
                        <a:pt x="72" y="4"/>
                      </a:cubicBezTo>
                      <a:cubicBezTo>
                        <a:pt x="86" y="4"/>
                        <a:pt x="102" y="4"/>
                        <a:pt x="102" y="4"/>
                      </a:cubicBezTo>
                      <a:cubicBezTo>
                        <a:pt x="105" y="4"/>
                        <a:pt x="110" y="8"/>
                        <a:pt x="110" y="11"/>
                      </a:cubicBezTo>
                      <a:cubicBezTo>
                        <a:pt x="110" y="27"/>
                        <a:pt x="91" y="34"/>
                        <a:pt x="86" y="41"/>
                      </a:cubicBezTo>
                      <a:cubicBezTo>
                        <a:pt x="92" y="40"/>
                        <a:pt x="114" y="33"/>
                        <a:pt x="114" y="42"/>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70" name="Freeform 129">
                  <a:extLst>
                    <a:ext uri="{FF2B5EF4-FFF2-40B4-BE49-F238E27FC236}">
                      <a16:creationId xmlns:a16="http://schemas.microsoft.com/office/drawing/2014/main" id="{E882C5B0-975D-474F-A608-91EA505E3548}"/>
                    </a:ext>
                  </a:extLst>
                </p:cNvPr>
                <p:cNvSpPr>
                  <a:spLocks/>
                </p:cNvSpPr>
                <p:nvPr/>
              </p:nvSpPr>
              <p:spPr bwMode="auto">
                <a:xfrm>
                  <a:off x="3237905" y="1686183"/>
                  <a:ext cx="165287" cy="91825"/>
                </a:xfrm>
                <a:custGeom>
                  <a:avLst/>
                  <a:gdLst>
                    <a:gd name="T0" fmla="*/ 8 w 144"/>
                    <a:gd name="T1" fmla="*/ 19 h 80"/>
                    <a:gd name="T2" fmla="*/ 0 w 144"/>
                    <a:gd name="T3" fmla="*/ 3 h 80"/>
                    <a:gd name="T4" fmla="*/ 9 w 144"/>
                    <a:gd name="T5" fmla="*/ 3 h 80"/>
                    <a:gd name="T6" fmla="*/ 66 w 144"/>
                    <a:gd name="T7" fmla="*/ 37 h 80"/>
                    <a:gd name="T8" fmla="*/ 51 w 144"/>
                    <a:gd name="T9" fmla="*/ 23 h 80"/>
                    <a:gd name="T10" fmla="*/ 51 w 144"/>
                    <a:gd name="T11" fmla="*/ 14 h 80"/>
                    <a:gd name="T12" fmla="*/ 92 w 144"/>
                    <a:gd name="T13" fmla="*/ 31 h 80"/>
                    <a:gd name="T14" fmla="*/ 92 w 144"/>
                    <a:gd name="T15" fmla="*/ 14 h 80"/>
                    <a:gd name="T16" fmla="*/ 66 w 144"/>
                    <a:gd name="T17" fmla="*/ 3 h 80"/>
                    <a:gd name="T18" fmla="*/ 80 w 144"/>
                    <a:gd name="T19" fmla="*/ 2 h 80"/>
                    <a:gd name="T20" fmla="*/ 114 w 144"/>
                    <a:gd name="T21" fmla="*/ 10 h 80"/>
                    <a:gd name="T22" fmla="*/ 129 w 144"/>
                    <a:gd name="T23" fmla="*/ 3 h 80"/>
                    <a:gd name="T24" fmla="*/ 144 w 144"/>
                    <a:gd name="T25" fmla="*/ 23 h 80"/>
                    <a:gd name="T26" fmla="*/ 138 w 144"/>
                    <a:gd name="T27" fmla="*/ 73 h 80"/>
                    <a:gd name="T28" fmla="*/ 108 w 144"/>
                    <a:gd name="T29" fmla="*/ 77 h 80"/>
                    <a:gd name="T30" fmla="*/ 83 w 144"/>
                    <a:gd name="T31" fmla="*/ 73 h 80"/>
                    <a:gd name="T32" fmla="*/ 89 w 144"/>
                    <a:gd name="T33" fmla="*/ 65 h 80"/>
                    <a:gd name="T34" fmla="*/ 89 w 144"/>
                    <a:gd name="T35" fmla="*/ 57 h 80"/>
                    <a:gd name="T36" fmla="*/ 108 w 144"/>
                    <a:gd name="T37" fmla="*/ 46 h 80"/>
                    <a:gd name="T38" fmla="*/ 98 w 144"/>
                    <a:gd name="T39" fmla="*/ 43 h 80"/>
                    <a:gd name="T40" fmla="*/ 43 w 144"/>
                    <a:gd name="T41" fmla="*/ 51 h 80"/>
                    <a:gd name="T42" fmla="*/ 34 w 144"/>
                    <a:gd name="T43" fmla="*/ 41 h 80"/>
                    <a:gd name="T44" fmla="*/ 23 w 144"/>
                    <a:gd name="T45" fmla="*/ 41 h 80"/>
                    <a:gd name="T46" fmla="*/ 20 w 144"/>
                    <a:gd name="T47" fmla="*/ 34 h 80"/>
                    <a:gd name="T48" fmla="*/ 2 w 144"/>
                    <a:gd name="T49" fmla="*/ 26 h 80"/>
                    <a:gd name="T50" fmla="*/ 2 w 144"/>
                    <a:gd name="T51" fmla="*/ 11 h 80"/>
                    <a:gd name="T52" fmla="*/ 8 w 144"/>
                    <a:gd name="T53" fmla="*/ 1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80">
                      <a:moveTo>
                        <a:pt x="8" y="19"/>
                      </a:moveTo>
                      <a:cubicBezTo>
                        <a:pt x="5" y="15"/>
                        <a:pt x="0" y="11"/>
                        <a:pt x="0" y="3"/>
                      </a:cubicBezTo>
                      <a:cubicBezTo>
                        <a:pt x="3" y="3"/>
                        <a:pt x="6" y="3"/>
                        <a:pt x="9" y="3"/>
                      </a:cubicBezTo>
                      <a:cubicBezTo>
                        <a:pt x="31" y="3"/>
                        <a:pt x="42" y="44"/>
                        <a:pt x="66" y="37"/>
                      </a:cubicBezTo>
                      <a:cubicBezTo>
                        <a:pt x="60" y="33"/>
                        <a:pt x="54" y="27"/>
                        <a:pt x="51" y="23"/>
                      </a:cubicBezTo>
                      <a:cubicBezTo>
                        <a:pt x="51" y="14"/>
                        <a:pt x="51" y="14"/>
                        <a:pt x="51" y="14"/>
                      </a:cubicBezTo>
                      <a:cubicBezTo>
                        <a:pt x="67" y="14"/>
                        <a:pt x="74" y="31"/>
                        <a:pt x="92" y="31"/>
                      </a:cubicBezTo>
                      <a:cubicBezTo>
                        <a:pt x="92" y="14"/>
                        <a:pt x="92" y="14"/>
                        <a:pt x="92" y="14"/>
                      </a:cubicBezTo>
                      <a:cubicBezTo>
                        <a:pt x="80" y="14"/>
                        <a:pt x="69" y="14"/>
                        <a:pt x="66" y="3"/>
                      </a:cubicBezTo>
                      <a:cubicBezTo>
                        <a:pt x="71" y="0"/>
                        <a:pt x="74" y="2"/>
                        <a:pt x="80" y="2"/>
                      </a:cubicBezTo>
                      <a:cubicBezTo>
                        <a:pt x="92" y="2"/>
                        <a:pt x="99" y="10"/>
                        <a:pt x="114" y="10"/>
                      </a:cubicBezTo>
                      <a:cubicBezTo>
                        <a:pt x="120" y="10"/>
                        <a:pt x="123" y="3"/>
                        <a:pt x="129" y="3"/>
                      </a:cubicBezTo>
                      <a:cubicBezTo>
                        <a:pt x="142" y="3"/>
                        <a:pt x="144" y="11"/>
                        <a:pt x="144" y="23"/>
                      </a:cubicBezTo>
                      <a:cubicBezTo>
                        <a:pt x="144" y="41"/>
                        <a:pt x="135" y="51"/>
                        <a:pt x="138" y="73"/>
                      </a:cubicBezTo>
                      <a:cubicBezTo>
                        <a:pt x="127" y="77"/>
                        <a:pt x="110" y="77"/>
                        <a:pt x="108" y="77"/>
                      </a:cubicBezTo>
                      <a:cubicBezTo>
                        <a:pt x="103" y="77"/>
                        <a:pt x="83" y="80"/>
                        <a:pt x="83" y="73"/>
                      </a:cubicBezTo>
                      <a:cubicBezTo>
                        <a:pt x="83" y="70"/>
                        <a:pt x="86" y="67"/>
                        <a:pt x="89" y="65"/>
                      </a:cubicBezTo>
                      <a:cubicBezTo>
                        <a:pt x="88" y="63"/>
                        <a:pt x="88" y="60"/>
                        <a:pt x="89" y="57"/>
                      </a:cubicBezTo>
                      <a:cubicBezTo>
                        <a:pt x="89" y="50"/>
                        <a:pt x="103" y="50"/>
                        <a:pt x="108" y="46"/>
                      </a:cubicBezTo>
                      <a:cubicBezTo>
                        <a:pt x="105" y="44"/>
                        <a:pt x="102" y="43"/>
                        <a:pt x="98" y="43"/>
                      </a:cubicBezTo>
                      <a:cubicBezTo>
                        <a:pt x="85" y="43"/>
                        <a:pt x="58" y="51"/>
                        <a:pt x="43" y="51"/>
                      </a:cubicBezTo>
                      <a:cubicBezTo>
                        <a:pt x="38" y="51"/>
                        <a:pt x="34" y="46"/>
                        <a:pt x="34" y="41"/>
                      </a:cubicBezTo>
                      <a:cubicBezTo>
                        <a:pt x="23" y="41"/>
                        <a:pt x="23" y="41"/>
                        <a:pt x="23" y="41"/>
                      </a:cubicBezTo>
                      <a:cubicBezTo>
                        <a:pt x="20" y="34"/>
                        <a:pt x="20" y="34"/>
                        <a:pt x="20" y="34"/>
                      </a:cubicBezTo>
                      <a:cubicBezTo>
                        <a:pt x="13" y="36"/>
                        <a:pt x="8" y="30"/>
                        <a:pt x="2" y="26"/>
                      </a:cubicBezTo>
                      <a:cubicBezTo>
                        <a:pt x="2" y="11"/>
                        <a:pt x="2" y="11"/>
                        <a:pt x="2" y="11"/>
                      </a:cubicBezTo>
                      <a:lnTo>
                        <a:pt x="8" y="19"/>
                      </a:ln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71" name="Freeform 130">
                  <a:extLst>
                    <a:ext uri="{FF2B5EF4-FFF2-40B4-BE49-F238E27FC236}">
                      <a16:creationId xmlns:a16="http://schemas.microsoft.com/office/drawing/2014/main" id="{9E5E0151-3BF2-4397-8BD0-3423EC37D86D}"/>
                    </a:ext>
                  </a:extLst>
                </p:cNvPr>
                <p:cNvSpPr>
                  <a:spLocks/>
                </p:cNvSpPr>
                <p:nvPr/>
              </p:nvSpPr>
              <p:spPr bwMode="auto">
                <a:xfrm>
                  <a:off x="3363401" y="2033589"/>
                  <a:ext cx="97948" cy="61217"/>
                </a:xfrm>
                <a:custGeom>
                  <a:avLst/>
                  <a:gdLst>
                    <a:gd name="T0" fmla="*/ 66 w 85"/>
                    <a:gd name="T1" fmla="*/ 53 h 53"/>
                    <a:gd name="T2" fmla="*/ 0 w 85"/>
                    <a:gd name="T3" fmla="*/ 29 h 53"/>
                    <a:gd name="T4" fmla="*/ 17 w 85"/>
                    <a:gd name="T5" fmla="*/ 25 h 53"/>
                    <a:gd name="T6" fmla="*/ 38 w 85"/>
                    <a:gd name="T7" fmla="*/ 0 h 53"/>
                    <a:gd name="T8" fmla="*/ 85 w 85"/>
                    <a:gd name="T9" fmla="*/ 40 h 53"/>
                    <a:gd name="T10" fmla="*/ 66 w 85"/>
                    <a:gd name="T11" fmla="*/ 53 h 53"/>
                  </a:gdLst>
                  <a:ahLst/>
                  <a:cxnLst>
                    <a:cxn ang="0">
                      <a:pos x="T0" y="T1"/>
                    </a:cxn>
                    <a:cxn ang="0">
                      <a:pos x="T2" y="T3"/>
                    </a:cxn>
                    <a:cxn ang="0">
                      <a:pos x="T4" y="T5"/>
                    </a:cxn>
                    <a:cxn ang="0">
                      <a:pos x="T6" y="T7"/>
                    </a:cxn>
                    <a:cxn ang="0">
                      <a:pos x="T8" y="T9"/>
                    </a:cxn>
                    <a:cxn ang="0">
                      <a:pos x="T10" y="T11"/>
                    </a:cxn>
                  </a:cxnLst>
                  <a:rect l="0" t="0" r="r" b="b"/>
                  <a:pathLst>
                    <a:path w="85" h="53">
                      <a:moveTo>
                        <a:pt x="66" y="53"/>
                      </a:moveTo>
                      <a:cubicBezTo>
                        <a:pt x="56" y="53"/>
                        <a:pt x="0" y="32"/>
                        <a:pt x="0" y="29"/>
                      </a:cubicBezTo>
                      <a:cubicBezTo>
                        <a:pt x="0" y="23"/>
                        <a:pt x="13" y="26"/>
                        <a:pt x="17" y="25"/>
                      </a:cubicBezTo>
                      <a:cubicBezTo>
                        <a:pt x="26" y="22"/>
                        <a:pt x="23" y="0"/>
                        <a:pt x="38" y="0"/>
                      </a:cubicBezTo>
                      <a:cubicBezTo>
                        <a:pt x="49" y="0"/>
                        <a:pt x="80" y="29"/>
                        <a:pt x="85" y="40"/>
                      </a:cubicBezTo>
                      <a:cubicBezTo>
                        <a:pt x="77" y="45"/>
                        <a:pt x="74" y="53"/>
                        <a:pt x="66" y="53"/>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72" name="Freeform 131">
                  <a:extLst>
                    <a:ext uri="{FF2B5EF4-FFF2-40B4-BE49-F238E27FC236}">
                      <a16:creationId xmlns:a16="http://schemas.microsoft.com/office/drawing/2014/main" id="{6911F975-3C8B-4162-A239-AF7164336303}"/>
                    </a:ext>
                  </a:extLst>
                </p:cNvPr>
                <p:cNvSpPr>
                  <a:spLocks/>
                </p:cNvSpPr>
                <p:nvPr/>
              </p:nvSpPr>
              <p:spPr bwMode="auto">
                <a:xfrm>
                  <a:off x="3456757" y="1819330"/>
                  <a:ext cx="127026" cy="108660"/>
                </a:xfrm>
                <a:custGeom>
                  <a:avLst/>
                  <a:gdLst>
                    <a:gd name="T0" fmla="*/ 112 w 112"/>
                    <a:gd name="T1" fmla="*/ 20 h 95"/>
                    <a:gd name="T2" fmla="*/ 98 w 112"/>
                    <a:gd name="T3" fmla="*/ 32 h 95"/>
                    <a:gd name="T4" fmla="*/ 55 w 112"/>
                    <a:gd name="T5" fmla="*/ 64 h 95"/>
                    <a:gd name="T6" fmla="*/ 34 w 112"/>
                    <a:gd name="T7" fmla="*/ 69 h 95"/>
                    <a:gd name="T8" fmla="*/ 44 w 112"/>
                    <a:gd name="T9" fmla="*/ 69 h 95"/>
                    <a:gd name="T10" fmla="*/ 26 w 112"/>
                    <a:gd name="T11" fmla="*/ 95 h 95"/>
                    <a:gd name="T12" fmla="*/ 11 w 112"/>
                    <a:gd name="T13" fmla="*/ 95 h 95"/>
                    <a:gd name="T14" fmla="*/ 12 w 112"/>
                    <a:gd name="T15" fmla="*/ 72 h 95"/>
                    <a:gd name="T16" fmla="*/ 0 w 112"/>
                    <a:gd name="T17" fmla="*/ 33 h 95"/>
                    <a:gd name="T18" fmla="*/ 0 w 112"/>
                    <a:gd name="T19" fmla="*/ 20 h 95"/>
                    <a:gd name="T20" fmla="*/ 17 w 112"/>
                    <a:gd name="T21" fmla="*/ 20 h 95"/>
                    <a:gd name="T22" fmla="*/ 17 w 112"/>
                    <a:gd name="T23" fmla="*/ 12 h 95"/>
                    <a:gd name="T24" fmla="*/ 38 w 112"/>
                    <a:gd name="T25" fmla="*/ 0 h 95"/>
                    <a:gd name="T26" fmla="*/ 112 w 112"/>
                    <a:gd name="T27" fmla="*/ 10 h 95"/>
                    <a:gd name="T28" fmla="*/ 112 w 112"/>
                    <a:gd name="T29" fmla="*/ 2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95">
                      <a:moveTo>
                        <a:pt x="112" y="20"/>
                      </a:moveTo>
                      <a:cubicBezTo>
                        <a:pt x="112" y="22"/>
                        <a:pt x="98" y="32"/>
                        <a:pt x="98" y="32"/>
                      </a:cubicBezTo>
                      <a:cubicBezTo>
                        <a:pt x="88" y="46"/>
                        <a:pt x="78" y="64"/>
                        <a:pt x="55" y="64"/>
                      </a:cubicBezTo>
                      <a:cubicBezTo>
                        <a:pt x="39" y="64"/>
                        <a:pt x="39" y="53"/>
                        <a:pt x="34" y="69"/>
                      </a:cubicBezTo>
                      <a:cubicBezTo>
                        <a:pt x="44" y="69"/>
                        <a:pt x="44" y="69"/>
                        <a:pt x="44" y="69"/>
                      </a:cubicBezTo>
                      <a:cubicBezTo>
                        <a:pt x="42" y="84"/>
                        <a:pt x="35" y="86"/>
                        <a:pt x="26" y="95"/>
                      </a:cubicBezTo>
                      <a:cubicBezTo>
                        <a:pt x="11" y="95"/>
                        <a:pt x="11" y="95"/>
                        <a:pt x="11" y="95"/>
                      </a:cubicBezTo>
                      <a:cubicBezTo>
                        <a:pt x="11" y="85"/>
                        <a:pt x="11" y="76"/>
                        <a:pt x="12" y="72"/>
                      </a:cubicBezTo>
                      <a:cubicBezTo>
                        <a:pt x="0" y="59"/>
                        <a:pt x="5" y="49"/>
                        <a:pt x="0" y="33"/>
                      </a:cubicBezTo>
                      <a:cubicBezTo>
                        <a:pt x="0" y="20"/>
                        <a:pt x="0" y="20"/>
                        <a:pt x="0" y="20"/>
                      </a:cubicBezTo>
                      <a:cubicBezTo>
                        <a:pt x="6" y="20"/>
                        <a:pt x="14" y="20"/>
                        <a:pt x="17" y="20"/>
                      </a:cubicBezTo>
                      <a:cubicBezTo>
                        <a:pt x="16" y="19"/>
                        <a:pt x="17" y="14"/>
                        <a:pt x="17" y="12"/>
                      </a:cubicBezTo>
                      <a:cubicBezTo>
                        <a:pt x="17" y="11"/>
                        <a:pt x="22" y="0"/>
                        <a:pt x="38" y="0"/>
                      </a:cubicBezTo>
                      <a:cubicBezTo>
                        <a:pt x="64" y="0"/>
                        <a:pt x="85" y="10"/>
                        <a:pt x="112" y="10"/>
                      </a:cubicBezTo>
                      <a:cubicBezTo>
                        <a:pt x="111" y="14"/>
                        <a:pt x="112" y="16"/>
                        <a:pt x="112" y="20"/>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73" name="Freeform 132">
                  <a:extLst>
                    <a:ext uri="{FF2B5EF4-FFF2-40B4-BE49-F238E27FC236}">
                      <a16:creationId xmlns:a16="http://schemas.microsoft.com/office/drawing/2014/main" id="{41CC2EFC-24FA-41E8-B0F7-6E91822541E3}"/>
                    </a:ext>
                  </a:extLst>
                </p:cNvPr>
                <p:cNvSpPr>
                  <a:spLocks/>
                </p:cNvSpPr>
                <p:nvPr/>
              </p:nvSpPr>
              <p:spPr bwMode="auto">
                <a:xfrm>
                  <a:off x="3196583" y="1626496"/>
                  <a:ext cx="42852" cy="35200"/>
                </a:xfrm>
                <a:custGeom>
                  <a:avLst/>
                  <a:gdLst>
                    <a:gd name="T0" fmla="*/ 37 w 37"/>
                    <a:gd name="T1" fmla="*/ 22 h 31"/>
                    <a:gd name="T2" fmla="*/ 26 w 37"/>
                    <a:gd name="T3" fmla="*/ 31 h 31"/>
                    <a:gd name="T4" fmla="*/ 0 w 37"/>
                    <a:gd name="T5" fmla="*/ 0 h 31"/>
                    <a:gd name="T6" fmla="*/ 37 w 37"/>
                    <a:gd name="T7" fmla="*/ 22 h 31"/>
                  </a:gdLst>
                  <a:ahLst/>
                  <a:cxnLst>
                    <a:cxn ang="0">
                      <a:pos x="T0" y="T1"/>
                    </a:cxn>
                    <a:cxn ang="0">
                      <a:pos x="T2" y="T3"/>
                    </a:cxn>
                    <a:cxn ang="0">
                      <a:pos x="T4" y="T5"/>
                    </a:cxn>
                    <a:cxn ang="0">
                      <a:pos x="T6" y="T7"/>
                    </a:cxn>
                  </a:cxnLst>
                  <a:rect l="0" t="0" r="r" b="b"/>
                  <a:pathLst>
                    <a:path w="37" h="31">
                      <a:moveTo>
                        <a:pt x="37" y="22"/>
                      </a:moveTo>
                      <a:cubicBezTo>
                        <a:pt x="36" y="28"/>
                        <a:pt x="32" y="31"/>
                        <a:pt x="26" y="31"/>
                      </a:cubicBezTo>
                      <a:cubicBezTo>
                        <a:pt x="18" y="31"/>
                        <a:pt x="0" y="10"/>
                        <a:pt x="0" y="0"/>
                      </a:cubicBezTo>
                      <a:cubicBezTo>
                        <a:pt x="19" y="0"/>
                        <a:pt x="21" y="16"/>
                        <a:pt x="37" y="22"/>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74" name="Freeform 133">
                  <a:extLst>
                    <a:ext uri="{FF2B5EF4-FFF2-40B4-BE49-F238E27FC236}">
                      <a16:creationId xmlns:a16="http://schemas.microsoft.com/office/drawing/2014/main" id="{00C7BE93-65E0-459B-B6C0-7DA730F7CCDB}"/>
                    </a:ext>
                  </a:extLst>
                </p:cNvPr>
                <p:cNvSpPr>
                  <a:spLocks/>
                </p:cNvSpPr>
                <p:nvPr/>
              </p:nvSpPr>
              <p:spPr bwMode="auto">
                <a:xfrm>
                  <a:off x="3221070" y="1748930"/>
                  <a:ext cx="32139" cy="24487"/>
                </a:xfrm>
                <a:custGeom>
                  <a:avLst/>
                  <a:gdLst>
                    <a:gd name="T0" fmla="*/ 22 w 27"/>
                    <a:gd name="T1" fmla="*/ 0 h 22"/>
                    <a:gd name="T2" fmla="*/ 27 w 27"/>
                    <a:gd name="T3" fmla="*/ 12 h 22"/>
                    <a:gd name="T4" fmla="*/ 16 w 27"/>
                    <a:gd name="T5" fmla="*/ 22 h 22"/>
                    <a:gd name="T6" fmla="*/ 0 w 27"/>
                    <a:gd name="T7" fmla="*/ 21 h 22"/>
                    <a:gd name="T8" fmla="*/ 22 w 27"/>
                    <a:gd name="T9" fmla="*/ 0 h 22"/>
                  </a:gdLst>
                  <a:ahLst/>
                  <a:cxnLst>
                    <a:cxn ang="0">
                      <a:pos x="T0" y="T1"/>
                    </a:cxn>
                    <a:cxn ang="0">
                      <a:pos x="T2" y="T3"/>
                    </a:cxn>
                    <a:cxn ang="0">
                      <a:pos x="T4" y="T5"/>
                    </a:cxn>
                    <a:cxn ang="0">
                      <a:pos x="T6" y="T7"/>
                    </a:cxn>
                    <a:cxn ang="0">
                      <a:pos x="T8" y="T9"/>
                    </a:cxn>
                  </a:cxnLst>
                  <a:rect l="0" t="0" r="r" b="b"/>
                  <a:pathLst>
                    <a:path w="27" h="22">
                      <a:moveTo>
                        <a:pt x="22" y="0"/>
                      </a:moveTo>
                      <a:cubicBezTo>
                        <a:pt x="23" y="4"/>
                        <a:pt x="27" y="6"/>
                        <a:pt x="27" y="12"/>
                      </a:cubicBezTo>
                      <a:cubicBezTo>
                        <a:pt x="27" y="21"/>
                        <a:pt x="20" y="22"/>
                        <a:pt x="16" y="22"/>
                      </a:cubicBezTo>
                      <a:cubicBezTo>
                        <a:pt x="8" y="22"/>
                        <a:pt x="6" y="21"/>
                        <a:pt x="0" y="21"/>
                      </a:cubicBezTo>
                      <a:cubicBezTo>
                        <a:pt x="3" y="8"/>
                        <a:pt x="11" y="4"/>
                        <a:pt x="22" y="0"/>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75" name="Freeform 134">
                  <a:extLst>
                    <a:ext uri="{FF2B5EF4-FFF2-40B4-BE49-F238E27FC236}">
                      <a16:creationId xmlns:a16="http://schemas.microsoft.com/office/drawing/2014/main" id="{E8852D3E-5A38-460F-88F7-B59ABF4081E6}"/>
                    </a:ext>
                  </a:extLst>
                </p:cNvPr>
                <p:cNvSpPr>
                  <a:spLocks/>
                </p:cNvSpPr>
                <p:nvPr/>
              </p:nvSpPr>
              <p:spPr bwMode="auto">
                <a:xfrm>
                  <a:off x="3208826" y="1534671"/>
                  <a:ext cx="159166" cy="90295"/>
                </a:xfrm>
                <a:custGeom>
                  <a:avLst/>
                  <a:gdLst>
                    <a:gd name="T0" fmla="*/ 92 w 140"/>
                    <a:gd name="T1" fmla="*/ 58 h 78"/>
                    <a:gd name="T2" fmla="*/ 56 w 140"/>
                    <a:gd name="T3" fmla="*/ 55 h 78"/>
                    <a:gd name="T4" fmla="*/ 31 w 140"/>
                    <a:gd name="T5" fmla="*/ 52 h 78"/>
                    <a:gd name="T6" fmla="*/ 11 w 140"/>
                    <a:gd name="T7" fmla="*/ 46 h 78"/>
                    <a:gd name="T8" fmla="*/ 34 w 140"/>
                    <a:gd name="T9" fmla="*/ 36 h 78"/>
                    <a:gd name="T10" fmla="*/ 34 w 140"/>
                    <a:gd name="T11" fmla="*/ 26 h 78"/>
                    <a:gd name="T12" fmla="*/ 7 w 140"/>
                    <a:gd name="T13" fmla="*/ 26 h 78"/>
                    <a:gd name="T14" fmla="*/ 12 w 140"/>
                    <a:gd name="T15" fmla="*/ 19 h 78"/>
                    <a:gd name="T16" fmla="*/ 0 w 140"/>
                    <a:gd name="T17" fmla="*/ 7 h 78"/>
                    <a:gd name="T18" fmla="*/ 24 w 140"/>
                    <a:gd name="T19" fmla="*/ 0 h 78"/>
                    <a:gd name="T20" fmla="*/ 53 w 140"/>
                    <a:gd name="T21" fmla="*/ 15 h 78"/>
                    <a:gd name="T22" fmla="*/ 68 w 140"/>
                    <a:gd name="T23" fmla="*/ 8 h 78"/>
                    <a:gd name="T24" fmla="*/ 90 w 140"/>
                    <a:gd name="T25" fmla="*/ 26 h 78"/>
                    <a:gd name="T26" fmla="*/ 102 w 140"/>
                    <a:gd name="T27" fmla="*/ 20 h 78"/>
                    <a:gd name="T28" fmla="*/ 124 w 140"/>
                    <a:gd name="T29" fmla="*/ 38 h 78"/>
                    <a:gd name="T30" fmla="*/ 118 w 140"/>
                    <a:gd name="T31" fmla="*/ 46 h 78"/>
                    <a:gd name="T32" fmla="*/ 140 w 140"/>
                    <a:gd name="T33" fmla="*/ 68 h 78"/>
                    <a:gd name="T34" fmla="*/ 126 w 140"/>
                    <a:gd name="T35" fmla="*/ 78 h 78"/>
                    <a:gd name="T36" fmla="*/ 92 w 140"/>
                    <a:gd name="T37"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 h="78">
                      <a:moveTo>
                        <a:pt x="92" y="58"/>
                      </a:moveTo>
                      <a:cubicBezTo>
                        <a:pt x="78" y="58"/>
                        <a:pt x="70" y="53"/>
                        <a:pt x="56" y="55"/>
                      </a:cubicBezTo>
                      <a:cubicBezTo>
                        <a:pt x="53" y="48"/>
                        <a:pt x="43" y="52"/>
                        <a:pt x="31" y="52"/>
                      </a:cubicBezTo>
                      <a:cubicBezTo>
                        <a:pt x="21" y="52"/>
                        <a:pt x="18" y="53"/>
                        <a:pt x="11" y="46"/>
                      </a:cubicBezTo>
                      <a:cubicBezTo>
                        <a:pt x="18" y="38"/>
                        <a:pt x="25" y="39"/>
                        <a:pt x="34" y="36"/>
                      </a:cubicBezTo>
                      <a:cubicBezTo>
                        <a:pt x="32" y="34"/>
                        <a:pt x="32" y="29"/>
                        <a:pt x="34" y="26"/>
                      </a:cubicBezTo>
                      <a:cubicBezTo>
                        <a:pt x="17" y="26"/>
                        <a:pt x="13" y="31"/>
                        <a:pt x="7" y="26"/>
                      </a:cubicBezTo>
                      <a:cubicBezTo>
                        <a:pt x="9" y="25"/>
                        <a:pt x="12" y="22"/>
                        <a:pt x="12" y="19"/>
                      </a:cubicBezTo>
                      <a:cubicBezTo>
                        <a:pt x="2" y="19"/>
                        <a:pt x="0" y="16"/>
                        <a:pt x="0" y="7"/>
                      </a:cubicBezTo>
                      <a:cubicBezTo>
                        <a:pt x="9" y="5"/>
                        <a:pt x="15" y="0"/>
                        <a:pt x="24" y="0"/>
                      </a:cubicBezTo>
                      <a:cubicBezTo>
                        <a:pt x="40" y="0"/>
                        <a:pt x="43" y="15"/>
                        <a:pt x="53" y="15"/>
                      </a:cubicBezTo>
                      <a:cubicBezTo>
                        <a:pt x="59" y="15"/>
                        <a:pt x="62" y="8"/>
                        <a:pt x="68" y="8"/>
                      </a:cubicBezTo>
                      <a:cubicBezTo>
                        <a:pt x="83" y="8"/>
                        <a:pt x="82" y="26"/>
                        <a:pt x="90" y="26"/>
                      </a:cubicBezTo>
                      <a:cubicBezTo>
                        <a:pt x="95" y="26"/>
                        <a:pt x="97" y="20"/>
                        <a:pt x="102" y="20"/>
                      </a:cubicBezTo>
                      <a:cubicBezTo>
                        <a:pt x="112" y="20"/>
                        <a:pt x="121" y="34"/>
                        <a:pt x="124" y="38"/>
                      </a:cubicBezTo>
                      <a:cubicBezTo>
                        <a:pt x="123" y="41"/>
                        <a:pt x="120" y="44"/>
                        <a:pt x="118" y="46"/>
                      </a:cubicBezTo>
                      <a:cubicBezTo>
                        <a:pt x="124" y="53"/>
                        <a:pt x="140" y="59"/>
                        <a:pt x="140" y="68"/>
                      </a:cubicBezTo>
                      <a:cubicBezTo>
                        <a:pt x="140" y="76"/>
                        <a:pt x="132" y="78"/>
                        <a:pt x="126" y="78"/>
                      </a:cubicBezTo>
                      <a:cubicBezTo>
                        <a:pt x="108" y="78"/>
                        <a:pt x="109" y="58"/>
                        <a:pt x="92" y="58"/>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76" name="Freeform 135">
                  <a:extLst>
                    <a:ext uri="{FF2B5EF4-FFF2-40B4-BE49-F238E27FC236}">
                      <a16:creationId xmlns:a16="http://schemas.microsoft.com/office/drawing/2014/main" id="{5DB9F305-CBCB-48F5-B52E-98416F3DD1CA}"/>
                    </a:ext>
                  </a:extLst>
                </p:cNvPr>
                <p:cNvSpPr>
                  <a:spLocks/>
                </p:cNvSpPr>
                <p:nvPr/>
              </p:nvSpPr>
              <p:spPr bwMode="auto">
                <a:xfrm>
                  <a:off x="3271574" y="1612723"/>
                  <a:ext cx="42852" cy="13774"/>
                </a:xfrm>
                <a:custGeom>
                  <a:avLst/>
                  <a:gdLst>
                    <a:gd name="T0" fmla="*/ 13 w 38"/>
                    <a:gd name="T1" fmla="*/ 12 h 12"/>
                    <a:gd name="T2" fmla="*/ 20 w 38"/>
                    <a:gd name="T3" fmla="*/ 0 h 12"/>
                    <a:gd name="T4" fmla="*/ 38 w 38"/>
                    <a:gd name="T5" fmla="*/ 6 h 12"/>
                    <a:gd name="T6" fmla="*/ 13 w 38"/>
                    <a:gd name="T7" fmla="*/ 12 h 12"/>
                  </a:gdLst>
                  <a:ahLst/>
                  <a:cxnLst>
                    <a:cxn ang="0">
                      <a:pos x="T0" y="T1"/>
                    </a:cxn>
                    <a:cxn ang="0">
                      <a:pos x="T2" y="T3"/>
                    </a:cxn>
                    <a:cxn ang="0">
                      <a:pos x="T4" y="T5"/>
                    </a:cxn>
                    <a:cxn ang="0">
                      <a:pos x="T6" y="T7"/>
                    </a:cxn>
                  </a:cxnLst>
                  <a:rect l="0" t="0" r="r" b="b"/>
                  <a:pathLst>
                    <a:path w="38" h="12">
                      <a:moveTo>
                        <a:pt x="13" y="12"/>
                      </a:moveTo>
                      <a:cubicBezTo>
                        <a:pt x="0" y="12"/>
                        <a:pt x="17" y="0"/>
                        <a:pt x="20" y="0"/>
                      </a:cubicBezTo>
                      <a:cubicBezTo>
                        <a:pt x="29" y="0"/>
                        <a:pt x="31" y="4"/>
                        <a:pt x="38" y="6"/>
                      </a:cubicBezTo>
                      <a:cubicBezTo>
                        <a:pt x="34" y="12"/>
                        <a:pt x="25" y="12"/>
                        <a:pt x="13" y="12"/>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77" name="Freeform 136">
                  <a:extLst>
                    <a:ext uri="{FF2B5EF4-FFF2-40B4-BE49-F238E27FC236}">
                      <a16:creationId xmlns:a16="http://schemas.microsoft.com/office/drawing/2014/main" id="{EF5802FB-81DB-4003-9A58-39DE913C56AA}"/>
                    </a:ext>
                  </a:extLst>
                </p:cNvPr>
                <p:cNvSpPr>
                  <a:spLocks/>
                </p:cNvSpPr>
                <p:nvPr/>
              </p:nvSpPr>
              <p:spPr bwMode="auto">
                <a:xfrm>
                  <a:off x="3429209" y="1664757"/>
                  <a:ext cx="423932" cy="140799"/>
                </a:xfrm>
                <a:custGeom>
                  <a:avLst/>
                  <a:gdLst>
                    <a:gd name="T0" fmla="*/ 369 w 371"/>
                    <a:gd name="T1" fmla="*/ 81 h 123"/>
                    <a:gd name="T2" fmla="*/ 361 w 371"/>
                    <a:gd name="T3" fmla="*/ 92 h 123"/>
                    <a:gd name="T4" fmla="*/ 371 w 371"/>
                    <a:gd name="T5" fmla="*/ 93 h 123"/>
                    <a:gd name="T6" fmla="*/ 308 w 371"/>
                    <a:gd name="T7" fmla="*/ 121 h 123"/>
                    <a:gd name="T8" fmla="*/ 293 w 371"/>
                    <a:gd name="T9" fmla="*/ 109 h 123"/>
                    <a:gd name="T10" fmla="*/ 274 w 371"/>
                    <a:gd name="T11" fmla="*/ 119 h 123"/>
                    <a:gd name="T12" fmla="*/ 213 w 371"/>
                    <a:gd name="T13" fmla="*/ 119 h 123"/>
                    <a:gd name="T14" fmla="*/ 175 w 371"/>
                    <a:gd name="T15" fmla="*/ 107 h 123"/>
                    <a:gd name="T16" fmla="*/ 166 w 371"/>
                    <a:gd name="T17" fmla="*/ 107 h 123"/>
                    <a:gd name="T18" fmla="*/ 145 w 371"/>
                    <a:gd name="T19" fmla="*/ 121 h 123"/>
                    <a:gd name="T20" fmla="*/ 91 w 371"/>
                    <a:gd name="T21" fmla="*/ 85 h 123"/>
                    <a:gd name="T22" fmla="*/ 100 w 371"/>
                    <a:gd name="T23" fmla="*/ 72 h 123"/>
                    <a:gd name="T24" fmla="*/ 69 w 371"/>
                    <a:gd name="T25" fmla="*/ 32 h 123"/>
                    <a:gd name="T26" fmla="*/ 54 w 371"/>
                    <a:gd name="T27" fmla="*/ 40 h 123"/>
                    <a:gd name="T28" fmla="*/ 0 w 371"/>
                    <a:gd name="T29" fmla="*/ 12 h 123"/>
                    <a:gd name="T30" fmla="*/ 22 w 371"/>
                    <a:gd name="T31" fmla="*/ 0 h 123"/>
                    <a:gd name="T32" fmla="*/ 88 w 371"/>
                    <a:gd name="T33" fmla="*/ 28 h 123"/>
                    <a:gd name="T34" fmla="*/ 103 w 371"/>
                    <a:gd name="T35" fmla="*/ 21 h 123"/>
                    <a:gd name="T36" fmla="*/ 117 w 371"/>
                    <a:gd name="T37" fmla="*/ 21 h 123"/>
                    <a:gd name="T38" fmla="*/ 153 w 371"/>
                    <a:gd name="T39" fmla="*/ 45 h 123"/>
                    <a:gd name="T40" fmla="*/ 122 w 371"/>
                    <a:gd name="T41" fmla="*/ 45 h 123"/>
                    <a:gd name="T42" fmla="*/ 156 w 371"/>
                    <a:gd name="T43" fmla="*/ 64 h 123"/>
                    <a:gd name="T44" fmla="*/ 151 w 371"/>
                    <a:gd name="T45" fmla="*/ 67 h 123"/>
                    <a:gd name="T46" fmla="*/ 163 w 371"/>
                    <a:gd name="T47" fmla="*/ 71 h 123"/>
                    <a:gd name="T48" fmla="*/ 216 w 371"/>
                    <a:gd name="T49" fmla="*/ 81 h 123"/>
                    <a:gd name="T50" fmla="*/ 310 w 371"/>
                    <a:gd name="T51" fmla="*/ 61 h 123"/>
                    <a:gd name="T52" fmla="*/ 371 w 371"/>
                    <a:gd name="T53" fmla="*/ 83 h 123"/>
                    <a:gd name="T54" fmla="*/ 363 w 371"/>
                    <a:gd name="T55" fmla="*/ 85 h 123"/>
                    <a:gd name="T56" fmla="*/ 369 w 371"/>
                    <a:gd name="T57" fmla="*/ 8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1" h="123">
                      <a:moveTo>
                        <a:pt x="369" y="81"/>
                      </a:moveTo>
                      <a:cubicBezTo>
                        <a:pt x="365" y="83"/>
                        <a:pt x="362" y="87"/>
                        <a:pt x="361" y="92"/>
                      </a:cubicBezTo>
                      <a:cubicBezTo>
                        <a:pt x="366" y="94"/>
                        <a:pt x="371" y="93"/>
                        <a:pt x="371" y="93"/>
                      </a:cubicBezTo>
                      <a:cubicBezTo>
                        <a:pt x="369" y="121"/>
                        <a:pt x="334" y="121"/>
                        <a:pt x="308" y="121"/>
                      </a:cubicBezTo>
                      <a:cubicBezTo>
                        <a:pt x="298" y="121"/>
                        <a:pt x="294" y="114"/>
                        <a:pt x="293" y="109"/>
                      </a:cubicBezTo>
                      <a:cubicBezTo>
                        <a:pt x="282" y="110"/>
                        <a:pt x="281" y="114"/>
                        <a:pt x="274" y="119"/>
                      </a:cubicBezTo>
                      <a:cubicBezTo>
                        <a:pt x="213" y="119"/>
                        <a:pt x="213" y="119"/>
                        <a:pt x="213" y="119"/>
                      </a:cubicBezTo>
                      <a:cubicBezTo>
                        <a:pt x="197" y="123"/>
                        <a:pt x="174" y="121"/>
                        <a:pt x="175" y="107"/>
                      </a:cubicBezTo>
                      <a:cubicBezTo>
                        <a:pt x="166" y="107"/>
                        <a:pt x="166" y="107"/>
                        <a:pt x="166" y="107"/>
                      </a:cubicBezTo>
                      <a:cubicBezTo>
                        <a:pt x="163" y="111"/>
                        <a:pt x="152" y="121"/>
                        <a:pt x="145" y="121"/>
                      </a:cubicBezTo>
                      <a:cubicBezTo>
                        <a:pt x="128" y="121"/>
                        <a:pt x="91" y="101"/>
                        <a:pt x="91" y="85"/>
                      </a:cubicBezTo>
                      <a:cubicBezTo>
                        <a:pt x="91" y="79"/>
                        <a:pt x="97" y="74"/>
                        <a:pt x="100" y="72"/>
                      </a:cubicBezTo>
                      <a:cubicBezTo>
                        <a:pt x="86" y="58"/>
                        <a:pt x="82" y="45"/>
                        <a:pt x="69" y="32"/>
                      </a:cubicBezTo>
                      <a:cubicBezTo>
                        <a:pt x="65" y="36"/>
                        <a:pt x="60" y="40"/>
                        <a:pt x="54" y="40"/>
                      </a:cubicBezTo>
                      <a:cubicBezTo>
                        <a:pt x="46" y="40"/>
                        <a:pt x="0" y="19"/>
                        <a:pt x="0" y="12"/>
                      </a:cubicBezTo>
                      <a:cubicBezTo>
                        <a:pt x="0" y="0"/>
                        <a:pt x="13" y="0"/>
                        <a:pt x="22" y="0"/>
                      </a:cubicBezTo>
                      <a:cubicBezTo>
                        <a:pt x="56" y="0"/>
                        <a:pt x="63" y="28"/>
                        <a:pt x="88" y="28"/>
                      </a:cubicBezTo>
                      <a:cubicBezTo>
                        <a:pt x="96" y="28"/>
                        <a:pt x="100" y="26"/>
                        <a:pt x="103" y="21"/>
                      </a:cubicBezTo>
                      <a:cubicBezTo>
                        <a:pt x="109" y="21"/>
                        <a:pt x="117" y="21"/>
                        <a:pt x="117" y="21"/>
                      </a:cubicBezTo>
                      <a:cubicBezTo>
                        <a:pt x="111" y="40"/>
                        <a:pt x="146" y="35"/>
                        <a:pt x="153" y="45"/>
                      </a:cubicBezTo>
                      <a:cubicBezTo>
                        <a:pt x="122" y="45"/>
                        <a:pt x="122" y="45"/>
                        <a:pt x="122" y="45"/>
                      </a:cubicBezTo>
                      <a:cubicBezTo>
                        <a:pt x="127" y="67"/>
                        <a:pt x="146" y="55"/>
                        <a:pt x="156" y="64"/>
                      </a:cubicBezTo>
                      <a:cubicBezTo>
                        <a:pt x="155" y="65"/>
                        <a:pt x="151" y="65"/>
                        <a:pt x="151" y="67"/>
                      </a:cubicBezTo>
                      <a:cubicBezTo>
                        <a:pt x="151" y="79"/>
                        <a:pt x="160" y="74"/>
                        <a:pt x="163" y="71"/>
                      </a:cubicBezTo>
                      <a:cubicBezTo>
                        <a:pt x="181" y="76"/>
                        <a:pt x="197" y="81"/>
                        <a:pt x="216" y="81"/>
                      </a:cubicBezTo>
                      <a:cubicBezTo>
                        <a:pt x="257" y="81"/>
                        <a:pt x="271" y="61"/>
                        <a:pt x="310" y="61"/>
                      </a:cubicBezTo>
                      <a:cubicBezTo>
                        <a:pt x="340" y="61"/>
                        <a:pt x="360" y="63"/>
                        <a:pt x="371" y="83"/>
                      </a:cubicBezTo>
                      <a:cubicBezTo>
                        <a:pt x="369" y="84"/>
                        <a:pt x="365" y="85"/>
                        <a:pt x="363" y="85"/>
                      </a:cubicBezTo>
                      <a:lnTo>
                        <a:pt x="369" y="81"/>
                      </a:ln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78" name="Freeform 137">
                  <a:extLst>
                    <a:ext uri="{FF2B5EF4-FFF2-40B4-BE49-F238E27FC236}">
                      <a16:creationId xmlns:a16="http://schemas.microsoft.com/office/drawing/2014/main" id="{E7B34575-4C1B-482E-AB54-DF3B641DBCB5}"/>
                    </a:ext>
                  </a:extLst>
                </p:cNvPr>
                <p:cNvSpPr>
                  <a:spLocks/>
                </p:cNvSpPr>
                <p:nvPr/>
              </p:nvSpPr>
              <p:spPr bwMode="auto">
                <a:xfrm>
                  <a:off x="3433801" y="1739748"/>
                  <a:ext cx="73461" cy="59687"/>
                </a:xfrm>
                <a:custGeom>
                  <a:avLst/>
                  <a:gdLst>
                    <a:gd name="T0" fmla="*/ 10 w 64"/>
                    <a:gd name="T1" fmla="*/ 18 h 52"/>
                    <a:gd name="T2" fmla="*/ 33 w 64"/>
                    <a:gd name="T3" fmla="*/ 0 h 52"/>
                    <a:gd name="T4" fmla="*/ 64 w 64"/>
                    <a:gd name="T5" fmla="*/ 26 h 52"/>
                    <a:gd name="T6" fmla="*/ 49 w 64"/>
                    <a:gd name="T7" fmla="*/ 52 h 52"/>
                    <a:gd name="T8" fmla="*/ 0 w 64"/>
                    <a:gd name="T9" fmla="*/ 30 h 52"/>
                    <a:gd name="T10" fmla="*/ 10 w 64"/>
                    <a:gd name="T11" fmla="*/ 18 h 52"/>
                  </a:gdLst>
                  <a:ahLst/>
                  <a:cxnLst>
                    <a:cxn ang="0">
                      <a:pos x="T0" y="T1"/>
                    </a:cxn>
                    <a:cxn ang="0">
                      <a:pos x="T2" y="T3"/>
                    </a:cxn>
                    <a:cxn ang="0">
                      <a:pos x="T4" y="T5"/>
                    </a:cxn>
                    <a:cxn ang="0">
                      <a:pos x="T6" y="T7"/>
                    </a:cxn>
                    <a:cxn ang="0">
                      <a:pos x="T8" y="T9"/>
                    </a:cxn>
                    <a:cxn ang="0">
                      <a:pos x="T10" y="T11"/>
                    </a:cxn>
                  </a:cxnLst>
                  <a:rect l="0" t="0" r="r" b="b"/>
                  <a:pathLst>
                    <a:path w="64" h="52">
                      <a:moveTo>
                        <a:pt x="10" y="18"/>
                      </a:moveTo>
                      <a:cubicBezTo>
                        <a:pt x="18" y="18"/>
                        <a:pt x="15" y="0"/>
                        <a:pt x="33" y="0"/>
                      </a:cubicBezTo>
                      <a:cubicBezTo>
                        <a:pt x="46" y="0"/>
                        <a:pt x="64" y="16"/>
                        <a:pt x="64" y="26"/>
                      </a:cubicBezTo>
                      <a:cubicBezTo>
                        <a:pt x="64" y="40"/>
                        <a:pt x="60" y="52"/>
                        <a:pt x="49" y="52"/>
                      </a:cubicBezTo>
                      <a:cubicBezTo>
                        <a:pt x="44" y="52"/>
                        <a:pt x="0" y="30"/>
                        <a:pt x="0" y="30"/>
                      </a:cubicBezTo>
                      <a:cubicBezTo>
                        <a:pt x="0" y="22"/>
                        <a:pt x="8" y="18"/>
                        <a:pt x="10" y="18"/>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79" name="Freeform 138">
                  <a:extLst>
                    <a:ext uri="{FF2B5EF4-FFF2-40B4-BE49-F238E27FC236}">
                      <a16:creationId xmlns:a16="http://schemas.microsoft.com/office/drawing/2014/main" id="{62381739-835C-4DA9-B7B4-E12B9A32D3AB}"/>
                    </a:ext>
                  </a:extLst>
                </p:cNvPr>
                <p:cNvSpPr>
                  <a:spLocks/>
                </p:cNvSpPr>
                <p:nvPr/>
              </p:nvSpPr>
              <p:spPr bwMode="auto">
                <a:xfrm>
                  <a:off x="3442983" y="1626496"/>
                  <a:ext cx="68870" cy="19896"/>
                </a:xfrm>
                <a:custGeom>
                  <a:avLst/>
                  <a:gdLst>
                    <a:gd name="T0" fmla="*/ 49 w 59"/>
                    <a:gd name="T1" fmla="*/ 0 h 18"/>
                    <a:gd name="T2" fmla="*/ 59 w 59"/>
                    <a:gd name="T3" fmla="*/ 0 h 18"/>
                    <a:gd name="T4" fmla="*/ 59 w 59"/>
                    <a:gd name="T5" fmla="*/ 10 h 18"/>
                    <a:gd name="T6" fmla="*/ 47 w 59"/>
                    <a:gd name="T7" fmla="*/ 18 h 18"/>
                    <a:gd name="T8" fmla="*/ 0 w 59"/>
                    <a:gd name="T9" fmla="*/ 9 h 18"/>
                    <a:gd name="T10" fmla="*/ 49 w 59"/>
                    <a:gd name="T11" fmla="*/ 0 h 18"/>
                  </a:gdLst>
                  <a:ahLst/>
                  <a:cxnLst>
                    <a:cxn ang="0">
                      <a:pos x="T0" y="T1"/>
                    </a:cxn>
                    <a:cxn ang="0">
                      <a:pos x="T2" y="T3"/>
                    </a:cxn>
                    <a:cxn ang="0">
                      <a:pos x="T4" y="T5"/>
                    </a:cxn>
                    <a:cxn ang="0">
                      <a:pos x="T6" y="T7"/>
                    </a:cxn>
                    <a:cxn ang="0">
                      <a:pos x="T8" y="T9"/>
                    </a:cxn>
                    <a:cxn ang="0">
                      <a:pos x="T10" y="T11"/>
                    </a:cxn>
                  </a:cxnLst>
                  <a:rect l="0" t="0" r="r" b="b"/>
                  <a:pathLst>
                    <a:path w="59" h="18">
                      <a:moveTo>
                        <a:pt x="49" y="0"/>
                      </a:moveTo>
                      <a:cubicBezTo>
                        <a:pt x="57" y="0"/>
                        <a:pt x="51" y="1"/>
                        <a:pt x="59" y="0"/>
                      </a:cubicBezTo>
                      <a:cubicBezTo>
                        <a:pt x="59" y="5"/>
                        <a:pt x="59" y="8"/>
                        <a:pt x="59" y="10"/>
                      </a:cubicBezTo>
                      <a:cubicBezTo>
                        <a:pt x="59" y="14"/>
                        <a:pt x="54" y="18"/>
                        <a:pt x="47" y="18"/>
                      </a:cubicBezTo>
                      <a:cubicBezTo>
                        <a:pt x="43" y="18"/>
                        <a:pt x="0" y="9"/>
                        <a:pt x="0" y="9"/>
                      </a:cubicBezTo>
                      <a:cubicBezTo>
                        <a:pt x="7" y="1"/>
                        <a:pt x="34" y="0"/>
                        <a:pt x="49" y="0"/>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80" name="Freeform 139">
                  <a:extLst>
                    <a:ext uri="{FF2B5EF4-FFF2-40B4-BE49-F238E27FC236}">
                      <a16:creationId xmlns:a16="http://schemas.microsoft.com/office/drawing/2014/main" id="{06FD41C2-D697-4E4C-A5B8-5C23DF518C75}"/>
                    </a:ext>
                  </a:extLst>
                </p:cNvPr>
                <p:cNvSpPr>
                  <a:spLocks/>
                </p:cNvSpPr>
                <p:nvPr/>
              </p:nvSpPr>
              <p:spPr bwMode="auto">
                <a:xfrm>
                  <a:off x="3390949" y="1557627"/>
                  <a:ext cx="81113" cy="68869"/>
                </a:xfrm>
                <a:custGeom>
                  <a:avLst/>
                  <a:gdLst>
                    <a:gd name="T0" fmla="*/ 18 w 71"/>
                    <a:gd name="T1" fmla="*/ 50 h 60"/>
                    <a:gd name="T2" fmla="*/ 25 w 71"/>
                    <a:gd name="T3" fmla="*/ 42 h 60"/>
                    <a:gd name="T4" fmla="*/ 0 w 71"/>
                    <a:gd name="T5" fmla="*/ 12 h 60"/>
                    <a:gd name="T6" fmla="*/ 18 w 71"/>
                    <a:gd name="T7" fmla="*/ 0 h 60"/>
                    <a:gd name="T8" fmla="*/ 44 w 71"/>
                    <a:gd name="T9" fmla="*/ 12 h 60"/>
                    <a:gd name="T10" fmla="*/ 71 w 71"/>
                    <a:gd name="T11" fmla="*/ 30 h 60"/>
                    <a:gd name="T12" fmla="*/ 71 w 71"/>
                    <a:gd name="T13" fmla="*/ 50 h 60"/>
                    <a:gd name="T14" fmla="*/ 18 w 71"/>
                    <a:gd name="T15" fmla="*/ 5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60">
                      <a:moveTo>
                        <a:pt x="18" y="50"/>
                      </a:moveTo>
                      <a:cubicBezTo>
                        <a:pt x="18" y="46"/>
                        <a:pt x="23" y="43"/>
                        <a:pt x="25" y="42"/>
                      </a:cubicBezTo>
                      <a:cubicBezTo>
                        <a:pt x="16" y="33"/>
                        <a:pt x="0" y="28"/>
                        <a:pt x="0" y="12"/>
                      </a:cubicBezTo>
                      <a:cubicBezTo>
                        <a:pt x="0" y="4"/>
                        <a:pt x="10" y="1"/>
                        <a:pt x="18" y="0"/>
                      </a:cubicBezTo>
                      <a:cubicBezTo>
                        <a:pt x="20" y="6"/>
                        <a:pt x="36" y="12"/>
                        <a:pt x="44" y="12"/>
                      </a:cubicBezTo>
                      <a:cubicBezTo>
                        <a:pt x="44" y="31"/>
                        <a:pt x="71" y="14"/>
                        <a:pt x="71" y="30"/>
                      </a:cubicBezTo>
                      <a:cubicBezTo>
                        <a:pt x="71" y="36"/>
                        <a:pt x="68" y="41"/>
                        <a:pt x="71" y="50"/>
                      </a:cubicBezTo>
                      <a:cubicBezTo>
                        <a:pt x="44" y="57"/>
                        <a:pt x="18" y="60"/>
                        <a:pt x="18" y="50"/>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81" name="Freeform 140">
                  <a:extLst>
                    <a:ext uri="{FF2B5EF4-FFF2-40B4-BE49-F238E27FC236}">
                      <a16:creationId xmlns:a16="http://schemas.microsoft.com/office/drawing/2014/main" id="{F306A47A-ECD0-4652-A814-CCD0F749C93F}"/>
                    </a:ext>
                  </a:extLst>
                </p:cNvPr>
                <p:cNvSpPr>
                  <a:spLocks/>
                </p:cNvSpPr>
                <p:nvPr/>
              </p:nvSpPr>
              <p:spPr bwMode="auto">
                <a:xfrm>
                  <a:off x="3361870" y="1496410"/>
                  <a:ext cx="29078" cy="18365"/>
                </a:xfrm>
                <a:custGeom>
                  <a:avLst/>
                  <a:gdLst>
                    <a:gd name="T0" fmla="*/ 26 w 26"/>
                    <a:gd name="T1" fmla="*/ 1 h 17"/>
                    <a:gd name="T2" fmla="*/ 26 w 26"/>
                    <a:gd name="T3" fmla="*/ 17 h 17"/>
                    <a:gd name="T4" fmla="*/ 13 w 26"/>
                    <a:gd name="T5" fmla="*/ 17 h 17"/>
                    <a:gd name="T6" fmla="*/ 0 w 26"/>
                    <a:gd name="T7" fmla="*/ 1 h 17"/>
                    <a:gd name="T8" fmla="*/ 26 w 26"/>
                    <a:gd name="T9" fmla="*/ 1 h 17"/>
                  </a:gdLst>
                  <a:ahLst/>
                  <a:cxnLst>
                    <a:cxn ang="0">
                      <a:pos x="T0" y="T1"/>
                    </a:cxn>
                    <a:cxn ang="0">
                      <a:pos x="T2" y="T3"/>
                    </a:cxn>
                    <a:cxn ang="0">
                      <a:pos x="T4" y="T5"/>
                    </a:cxn>
                    <a:cxn ang="0">
                      <a:pos x="T6" y="T7"/>
                    </a:cxn>
                    <a:cxn ang="0">
                      <a:pos x="T8" y="T9"/>
                    </a:cxn>
                  </a:cxnLst>
                  <a:rect l="0" t="0" r="r" b="b"/>
                  <a:pathLst>
                    <a:path w="26" h="17">
                      <a:moveTo>
                        <a:pt x="26" y="1"/>
                      </a:moveTo>
                      <a:cubicBezTo>
                        <a:pt x="26" y="17"/>
                        <a:pt x="26" y="17"/>
                        <a:pt x="26" y="17"/>
                      </a:cubicBezTo>
                      <a:cubicBezTo>
                        <a:pt x="13" y="17"/>
                        <a:pt x="13" y="17"/>
                        <a:pt x="13" y="17"/>
                      </a:cubicBezTo>
                      <a:cubicBezTo>
                        <a:pt x="9" y="12"/>
                        <a:pt x="0" y="10"/>
                        <a:pt x="0" y="1"/>
                      </a:cubicBezTo>
                      <a:cubicBezTo>
                        <a:pt x="9" y="0"/>
                        <a:pt x="21" y="1"/>
                        <a:pt x="26" y="1"/>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82" name="Freeform 141">
                  <a:extLst>
                    <a:ext uri="{FF2B5EF4-FFF2-40B4-BE49-F238E27FC236}">
                      <a16:creationId xmlns:a16="http://schemas.microsoft.com/office/drawing/2014/main" id="{01F02508-D1B8-4AA8-BD78-807570A11335}"/>
                    </a:ext>
                  </a:extLst>
                </p:cNvPr>
                <p:cNvSpPr>
                  <a:spLocks/>
                </p:cNvSpPr>
                <p:nvPr/>
              </p:nvSpPr>
              <p:spPr bwMode="auto">
                <a:xfrm>
                  <a:off x="3447575" y="1415298"/>
                  <a:ext cx="269357" cy="191303"/>
                </a:xfrm>
                <a:custGeom>
                  <a:avLst/>
                  <a:gdLst>
                    <a:gd name="T0" fmla="*/ 158 w 236"/>
                    <a:gd name="T1" fmla="*/ 67 h 166"/>
                    <a:gd name="T2" fmla="*/ 167 w 236"/>
                    <a:gd name="T3" fmla="*/ 67 h 166"/>
                    <a:gd name="T4" fmla="*/ 167 w 236"/>
                    <a:gd name="T5" fmla="*/ 57 h 166"/>
                    <a:gd name="T6" fmla="*/ 163 w 236"/>
                    <a:gd name="T7" fmla="*/ 51 h 166"/>
                    <a:gd name="T8" fmla="*/ 171 w 236"/>
                    <a:gd name="T9" fmla="*/ 51 h 166"/>
                    <a:gd name="T10" fmla="*/ 181 w 236"/>
                    <a:gd name="T11" fmla="*/ 64 h 166"/>
                    <a:gd name="T12" fmla="*/ 190 w 236"/>
                    <a:gd name="T13" fmla="*/ 76 h 166"/>
                    <a:gd name="T14" fmla="*/ 184 w 236"/>
                    <a:gd name="T15" fmla="*/ 88 h 166"/>
                    <a:gd name="T16" fmla="*/ 197 w 236"/>
                    <a:gd name="T17" fmla="*/ 88 h 166"/>
                    <a:gd name="T18" fmla="*/ 234 w 236"/>
                    <a:gd name="T19" fmla="*/ 99 h 166"/>
                    <a:gd name="T20" fmla="*/ 234 w 236"/>
                    <a:gd name="T21" fmla="*/ 111 h 166"/>
                    <a:gd name="T22" fmla="*/ 216 w 236"/>
                    <a:gd name="T23" fmla="*/ 115 h 166"/>
                    <a:gd name="T24" fmla="*/ 181 w 236"/>
                    <a:gd name="T25" fmla="*/ 140 h 166"/>
                    <a:gd name="T26" fmla="*/ 168 w 236"/>
                    <a:gd name="T27" fmla="*/ 124 h 166"/>
                    <a:gd name="T28" fmla="*/ 159 w 236"/>
                    <a:gd name="T29" fmla="*/ 136 h 166"/>
                    <a:gd name="T30" fmla="*/ 169 w 236"/>
                    <a:gd name="T31" fmla="*/ 152 h 166"/>
                    <a:gd name="T32" fmla="*/ 156 w 236"/>
                    <a:gd name="T33" fmla="*/ 152 h 166"/>
                    <a:gd name="T34" fmla="*/ 156 w 236"/>
                    <a:gd name="T35" fmla="*/ 162 h 166"/>
                    <a:gd name="T36" fmla="*/ 128 w 236"/>
                    <a:gd name="T37" fmla="*/ 148 h 166"/>
                    <a:gd name="T38" fmla="*/ 110 w 236"/>
                    <a:gd name="T39" fmla="*/ 166 h 166"/>
                    <a:gd name="T40" fmla="*/ 80 w 236"/>
                    <a:gd name="T41" fmla="*/ 152 h 166"/>
                    <a:gd name="T42" fmla="*/ 90 w 236"/>
                    <a:gd name="T43" fmla="*/ 146 h 166"/>
                    <a:gd name="T44" fmla="*/ 56 w 236"/>
                    <a:gd name="T45" fmla="*/ 126 h 166"/>
                    <a:gd name="T46" fmla="*/ 113 w 236"/>
                    <a:gd name="T47" fmla="*/ 111 h 166"/>
                    <a:gd name="T48" fmla="*/ 82 w 236"/>
                    <a:gd name="T49" fmla="*/ 104 h 166"/>
                    <a:gd name="T50" fmla="*/ 59 w 236"/>
                    <a:gd name="T51" fmla="*/ 111 h 166"/>
                    <a:gd name="T52" fmla="*/ 49 w 236"/>
                    <a:gd name="T53" fmla="*/ 100 h 166"/>
                    <a:gd name="T54" fmla="*/ 33 w 236"/>
                    <a:gd name="T55" fmla="*/ 107 h 166"/>
                    <a:gd name="T56" fmla="*/ 27 w 236"/>
                    <a:gd name="T57" fmla="*/ 99 h 166"/>
                    <a:gd name="T58" fmla="*/ 44 w 236"/>
                    <a:gd name="T59" fmla="*/ 88 h 166"/>
                    <a:gd name="T60" fmla="*/ 0 w 236"/>
                    <a:gd name="T61" fmla="*/ 63 h 166"/>
                    <a:gd name="T62" fmla="*/ 12 w 236"/>
                    <a:gd name="T63" fmla="*/ 63 h 166"/>
                    <a:gd name="T64" fmla="*/ 34 w 236"/>
                    <a:gd name="T65" fmla="*/ 71 h 166"/>
                    <a:gd name="T66" fmla="*/ 41 w 236"/>
                    <a:gd name="T67" fmla="*/ 64 h 166"/>
                    <a:gd name="T68" fmla="*/ 8 w 236"/>
                    <a:gd name="T69" fmla="*/ 47 h 166"/>
                    <a:gd name="T70" fmla="*/ 25 w 236"/>
                    <a:gd name="T71" fmla="*/ 39 h 166"/>
                    <a:gd name="T72" fmla="*/ 46 w 236"/>
                    <a:gd name="T73" fmla="*/ 45 h 166"/>
                    <a:gd name="T74" fmla="*/ 54 w 236"/>
                    <a:gd name="T75" fmla="*/ 37 h 166"/>
                    <a:gd name="T76" fmla="*/ 33 w 236"/>
                    <a:gd name="T77" fmla="*/ 37 h 166"/>
                    <a:gd name="T78" fmla="*/ 23 w 236"/>
                    <a:gd name="T79" fmla="*/ 24 h 166"/>
                    <a:gd name="T80" fmla="*/ 52 w 236"/>
                    <a:gd name="T81" fmla="*/ 17 h 166"/>
                    <a:gd name="T82" fmla="*/ 65 w 236"/>
                    <a:gd name="T83" fmla="*/ 17 h 166"/>
                    <a:gd name="T84" fmla="*/ 42 w 236"/>
                    <a:gd name="T85" fmla="*/ 0 h 166"/>
                    <a:gd name="T86" fmla="*/ 90 w 236"/>
                    <a:gd name="T87" fmla="*/ 9 h 166"/>
                    <a:gd name="T88" fmla="*/ 114 w 236"/>
                    <a:gd name="T89" fmla="*/ 43 h 166"/>
                    <a:gd name="T90" fmla="*/ 144 w 236"/>
                    <a:gd name="T91" fmla="*/ 45 h 166"/>
                    <a:gd name="T92" fmla="*/ 158 w 236"/>
                    <a:gd name="T93" fmla="*/ 6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6" h="166">
                      <a:moveTo>
                        <a:pt x="158" y="67"/>
                      </a:moveTo>
                      <a:cubicBezTo>
                        <a:pt x="167" y="67"/>
                        <a:pt x="167" y="67"/>
                        <a:pt x="167" y="67"/>
                      </a:cubicBezTo>
                      <a:cubicBezTo>
                        <a:pt x="167" y="57"/>
                        <a:pt x="167" y="57"/>
                        <a:pt x="167" y="57"/>
                      </a:cubicBezTo>
                      <a:cubicBezTo>
                        <a:pt x="163" y="51"/>
                        <a:pt x="163" y="51"/>
                        <a:pt x="163" y="51"/>
                      </a:cubicBezTo>
                      <a:cubicBezTo>
                        <a:pt x="165" y="51"/>
                        <a:pt x="168" y="51"/>
                        <a:pt x="171" y="51"/>
                      </a:cubicBezTo>
                      <a:cubicBezTo>
                        <a:pt x="181" y="51"/>
                        <a:pt x="181" y="55"/>
                        <a:pt x="181" y="64"/>
                      </a:cubicBezTo>
                      <a:cubicBezTo>
                        <a:pt x="181" y="70"/>
                        <a:pt x="190" y="71"/>
                        <a:pt x="190" y="76"/>
                      </a:cubicBezTo>
                      <a:cubicBezTo>
                        <a:pt x="190" y="82"/>
                        <a:pt x="184" y="84"/>
                        <a:pt x="184" y="88"/>
                      </a:cubicBezTo>
                      <a:cubicBezTo>
                        <a:pt x="184" y="95"/>
                        <a:pt x="196" y="88"/>
                        <a:pt x="197" y="88"/>
                      </a:cubicBezTo>
                      <a:cubicBezTo>
                        <a:pt x="205" y="88"/>
                        <a:pt x="224" y="98"/>
                        <a:pt x="234" y="99"/>
                      </a:cubicBezTo>
                      <a:cubicBezTo>
                        <a:pt x="234" y="104"/>
                        <a:pt x="236" y="107"/>
                        <a:pt x="234" y="111"/>
                      </a:cubicBezTo>
                      <a:cubicBezTo>
                        <a:pt x="231" y="115"/>
                        <a:pt x="222" y="114"/>
                        <a:pt x="216" y="115"/>
                      </a:cubicBezTo>
                      <a:cubicBezTo>
                        <a:pt x="201" y="116"/>
                        <a:pt x="190" y="140"/>
                        <a:pt x="181" y="140"/>
                      </a:cubicBezTo>
                      <a:cubicBezTo>
                        <a:pt x="171" y="140"/>
                        <a:pt x="171" y="133"/>
                        <a:pt x="168" y="124"/>
                      </a:cubicBezTo>
                      <a:cubicBezTo>
                        <a:pt x="165" y="128"/>
                        <a:pt x="163" y="132"/>
                        <a:pt x="159" y="136"/>
                      </a:cubicBezTo>
                      <a:cubicBezTo>
                        <a:pt x="164" y="144"/>
                        <a:pt x="167" y="146"/>
                        <a:pt x="169" y="152"/>
                      </a:cubicBezTo>
                      <a:cubicBezTo>
                        <a:pt x="156" y="152"/>
                        <a:pt x="156" y="152"/>
                        <a:pt x="156" y="152"/>
                      </a:cubicBezTo>
                      <a:cubicBezTo>
                        <a:pt x="156" y="162"/>
                        <a:pt x="156" y="162"/>
                        <a:pt x="156" y="162"/>
                      </a:cubicBezTo>
                      <a:cubicBezTo>
                        <a:pt x="149" y="163"/>
                        <a:pt x="135" y="153"/>
                        <a:pt x="128" y="148"/>
                      </a:cubicBezTo>
                      <a:cubicBezTo>
                        <a:pt x="128" y="162"/>
                        <a:pt x="122" y="166"/>
                        <a:pt x="110" y="166"/>
                      </a:cubicBezTo>
                      <a:cubicBezTo>
                        <a:pt x="98" y="166"/>
                        <a:pt x="81" y="163"/>
                        <a:pt x="80" y="152"/>
                      </a:cubicBezTo>
                      <a:cubicBezTo>
                        <a:pt x="85" y="151"/>
                        <a:pt x="87" y="149"/>
                        <a:pt x="90" y="146"/>
                      </a:cubicBezTo>
                      <a:cubicBezTo>
                        <a:pt x="77" y="146"/>
                        <a:pt x="56" y="138"/>
                        <a:pt x="56" y="126"/>
                      </a:cubicBezTo>
                      <a:cubicBezTo>
                        <a:pt x="56" y="111"/>
                        <a:pt x="103" y="113"/>
                        <a:pt x="113" y="111"/>
                      </a:cubicBezTo>
                      <a:cubicBezTo>
                        <a:pt x="102" y="107"/>
                        <a:pt x="93" y="104"/>
                        <a:pt x="82" y="104"/>
                      </a:cubicBezTo>
                      <a:cubicBezTo>
                        <a:pt x="71" y="104"/>
                        <a:pt x="68" y="111"/>
                        <a:pt x="59" y="111"/>
                      </a:cubicBezTo>
                      <a:cubicBezTo>
                        <a:pt x="52" y="111"/>
                        <a:pt x="51" y="105"/>
                        <a:pt x="49" y="100"/>
                      </a:cubicBezTo>
                      <a:cubicBezTo>
                        <a:pt x="41" y="103"/>
                        <a:pt x="39" y="107"/>
                        <a:pt x="33" y="107"/>
                      </a:cubicBezTo>
                      <a:cubicBezTo>
                        <a:pt x="28" y="107"/>
                        <a:pt x="27" y="103"/>
                        <a:pt x="27" y="99"/>
                      </a:cubicBezTo>
                      <a:cubicBezTo>
                        <a:pt x="34" y="95"/>
                        <a:pt x="40" y="95"/>
                        <a:pt x="44" y="88"/>
                      </a:cubicBezTo>
                      <a:cubicBezTo>
                        <a:pt x="18" y="88"/>
                        <a:pt x="3" y="86"/>
                        <a:pt x="0" y="63"/>
                      </a:cubicBezTo>
                      <a:cubicBezTo>
                        <a:pt x="12" y="63"/>
                        <a:pt x="12" y="63"/>
                        <a:pt x="12" y="63"/>
                      </a:cubicBezTo>
                      <a:cubicBezTo>
                        <a:pt x="15" y="66"/>
                        <a:pt x="28" y="71"/>
                        <a:pt x="34" y="71"/>
                      </a:cubicBezTo>
                      <a:cubicBezTo>
                        <a:pt x="37" y="71"/>
                        <a:pt x="41" y="64"/>
                        <a:pt x="41" y="64"/>
                      </a:cubicBezTo>
                      <a:cubicBezTo>
                        <a:pt x="31" y="61"/>
                        <a:pt x="8" y="56"/>
                        <a:pt x="8" y="47"/>
                      </a:cubicBezTo>
                      <a:cubicBezTo>
                        <a:pt x="8" y="38"/>
                        <a:pt x="18" y="39"/>
                        <a:pt x="25" y="39"/>
                      </a:cubicBezTo>
                      <a:cubicBezTo>
                        <a:pt x="36" y="39"/>
                        <a:pt x="40" y="45"/>
                        <a:pt x="46" y="45"/>
                      </a:cubicBezTo>
                      <a:cubicBezTo>
                        <a:pt x="50" y="45"/>
                        <a:pt x="52" y="39"/>
                        <a:pt x="54" y="37"/>
                      </a:cubicBezTo>
                      <a:cubicBezTo>
                        <a:pt x="47" y="32"/>
                        <a:pt x="37" y="37"/>
                        <a:pt x="33" y="37"/>
                      </a:cubicBezTo>
                      <a:cubicBezTo>
                        <a:pt x="30" y="37"/>
                        <a:pt x="23" y="25"/>
                        <a:pt x="23" y="24"/>
                      </a:cubicBezTo>
                      <a:cubicBezTo>
                        <a:pt x="32" y="18"/>
                        <a:pt x="38" y="14"/>
                        <a:pt x="52" y="17"/>
                      </a:cubicBezTo>
                      <a:cubicBezTo>
                        <a:pt x="65" y="17"/>
                        <a:pt x="65" y="17"/>
                        <a:pt x="65" y="17"/>
                      </a:cubicBezTo>
                      <a:cubicBezTo>
                        <a:pt x="56" y="12"/>
                        <a:pt x="43" y="11"/>
                        <a:pt x="42" y="0"/>
                      </a:cubicBezTo>
                      <a:cubicBezTo>
                        <a:pt x="61" y="2"/>
                        <a:pt x="76" y="3"/>
                        <a:pt x="90" y="9"/>
                      </a:cubicBezTo>
                      <a:cubicBezTo>
                        <a:pt x="105" y="15"/>
                        <a:pt x="102" y="38"/>
                        <a:pt x="114" y="43"/>
                      </a:cubicBezTo>
                      <a:cubicBezTo>
                        <a:pt x="125" y="48"/>
                        <a:pt x="133" y="40"/>
                        <a:pt x="144" y="45"/>
                      </a:cubicBezTo>
                      <a:cubicBezTo>
                        <a:pt x="156" y="49"/>
                        <a:pt x="151" y="60"/>
                        <a:pt x="158" y="67"/>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83" name="Freeform 142">
                  <a:extLst>
                    <a:ext uri="{FF2B5EF4-FFF2-40B4-BE49-F238E27FC236}">
                      <a16:creationId xmlns:a16="http://schemas.microsoft.com/office/drawing/2014/main" id="{6ACEFB85-B1A5-46D7-B1C5-7E3F7D01884B}"/>
                    </a:ext>
                  </a:extLst>
                </p:cNvPr>
                <p:cNvSpPr>
                  <a:spLocks/>
                </p:cNvSpPr>
                <p:nvPr/>
              </p:nvSpPr>
              <p:spPr bwMode="auto">
                <a:xfrm>
                  <a:off x="3664897" y="2208058"/>
                  <a:ext cx="174470" cy="116312"/>
                </a:xfrm>
                <a:custGeom>
                  <a:avLst/>
                  <a:gdLst>
                    <a:gd name="T0" fmla="*/ 11 w 153"/>
                    <a:gd name="T1" fmla="*/ 70 h 102"/>
                    <a:gd name="T2" fmla="*/ 19 w 153"/>
                    <a:gd name="T3" fmla="*/ 60 h 102"/>
                    <a:gd name="T4" fmla="*/ 19 w 153"/>
                    <a:gd name="T5" fmla="*/ 48 h 102"/>
                    <a:gd name="T6" fmla="*/ 44 w 153"/>
                    <a:gd name="T7" fmla="*/ 0 h 102"/>
                    <a:gd name="T8" fmla="*/ 55 w 153"/>
                    <a:gd name="T9" fmla="*/ 23 h 102"/>
                    <a:gd name="T10" fmla="*/ 62 w 153"/>
                    <a:gd name="T11" fmla="*/ 16 h 102"/>
                    <a:gd name="T12" fmla="*/ 116 w 153"/>
                    <a:gd name="T13" fmla="*/ 48 h 102"/>
                    <a:gd name="T14" fmla="*/ 121 w 153"/>
                    <a:gd name="T15" fmla="*/ 63 h 102"/>
                    <a:gd name="T16" fmla="*/ 153 w 153"/>
                    <a:gd name="T17" fmla="*/ 78 h 102"/>
                    <a:gd name="T18" fmla="*/ 128 w 153"/>
                    <a:gd name="T19" fmla="*/ 86 h 102"/>
                    <a:gd name="T20" fmla="*/ 108 w 153"/>
                    <a:gd name="T21" fmla="*/ 86 h 102"/>
                    <a:gd name="T22" fmla="*/ 79 w 153"/>
                    <a:gd name="T23" fmla="*/ 66 h 102"/>
                    <a:gd name="T24" fmla="*/ 44 w 153"/>
                    <a:gd name="T25" fmla="*/ 96 h 102"/>
                    <a:gd name="T26" fmla="*/ 38 w 153"/>
                    <a:gd name="T27" fmla="*/ 102 h 102"/>
                    <a:gd name="T28" fmla="*/ 32 w 153"/>
                    <a:gd name="T29" fmla="*/ 86 h 102"/>
                    <a:gd name="T30" fmla="*/ 0 w 153"/>
                    <a:gd name="T31" fmla="*/ 86 h 102"/>
                    <a:gd name="T32" fmla="*/ 11 w 153"/>
                    <a:gd name="T33" fmla="*/ 7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3" h="102">
                      <a:moveTo>
                        <a:pt x="11" y="70"/>
                      </a:moveTo>
                      <a:cubicBezTo>
                        <a:pt x="15" y="67"/>
                        <a:pt x="19" y="65"/>
                        <a:pt x="19" y="60"/>
                      </a:cubicBezTo>
                      <a:cubicBezTo>
                        <a:pt x="19" y="53"/>
                        <a:pt x="19" y="55"/>
                        <a:pt x="19" y="48"/>
                      </a:cubicBezTo>
                      <a:cubicBezTo>
                        <a:pt x="19" y="35"/>
                        <a:pt x="22" y="3"/>
                        <a:pt x="44" y="0"/>
                      </a:cubicBezTo>
                      <a:cubicBezTo>
                        <a:pt x="47" y="12"/>
                        <a:pt x="51" y="15"/>
                        <a:pt x="55" y="23"/>
                      </a:cubicBezTo>
                      <a:cubicBezTo>
                        <a:pt x="57" y="20"/>
                        <a:pt x="59" y="18"/>
                        <a:pt x="62" y="16"/>
                      </a:cubicBezTo>
                      <a:cubicBezTo>
                        <a:pt x="78" y="37"/>
                        <a:pt x="102" y="29"/>
                        <a:pt x="116" y="48"/>
                      </a:cubicBezTo>
                      <a:cubicBezTo>
                        <a:pt x="119" y="54"/>
                        <a:pt x="117" y="59"/>
                        <a:pt x="121" y="63"/>
                      </a:cubicBezTo>
                      <a:cubicBezTo>
                        <a:pt x="133" y="72"/>
                        <a:pt x="147" y="68"/>
                        <a:pt x="153" y="78"/>
                      </a:cubicBezTo>
                      <a:cubicBezTo>
                        <a:pt x="145" y="83"/>
                        <a:pt x="138" y="86"/>
                        <a:pt x="128" y="86"/>
                      </a:cubicBezTo>
                      <a:cubicBezTo>
                        <a:pt x="119" y="86"/>
                        <a:pt x="116" y="86"/>
                        <a:pt x="108" y="86"/>
                      </a:cubicBezTo>
                      <a:cubicBezTo>
                        <a:pt x="108" y="86"/>
                        <a:pt x="84" y="68"/>
                        <a:pt x="79" y="66"/>
                      </a:cubicBezTo>
                      <a:cubicBezTo>
                        <a:pt x="79" y="84"/>
                        <a:pt x="54" y="101"/>
                        <a:pt x="44" y="96"/>
                      </a:cubicBezTo>
                      <a:cubicBezTo>
                        <a:pt x="41" y="100"/>
                        <a:pt x="41" y="102"/>
                        <a:pt x="38" y="102"/>
                      </a:cubicBezTo>
                      <a:cubicBezTo>
                        <a:pt x="28" y="102"/>
                        <a:pt x="31" y="94"/>
                        <a:pt x="32" y="86"/>
                      </a:cubicBezTo>
                      <a:cubicBezTo>
                        <a:pt x="20" y="83"/>
                        <a:pt x="6" y="86"/>
                        <a:pt x="0" y="86"/>
                      </a:cubicBezTo>
                      <a:cubicBezTo>
                        <a:pt x="0" y="73"/>
                        <a:pt x="10" y="74"/>
                        <a:pt x="11" y="70"/>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84" name="Freeform 143">
                  <a:extLst>
                    <a:ext uri="{FF2B5EF4-FFF2-40B4-BE49-F238E27FC236}">
                      <a16:creationId xmlns:a16="http://schemas.microsoft.com/office/drawing/2014/main" id="{455B443F-48D2-43DD-BB64-FD6012FADD89}"/>
                    </a:ext>
                  </a:extLst>
                </p:cNvPr>
                <p:cNvSpPr>
                  <a:spLocks/>
                </p:cNvSpPr>
                <p:nvPr/>
              </p:nvSpPr>
              <p:spPr bwMode="auto">
                <a:xfrm>
                  <a:off x="3914359" y="2093276"/>
                  <a:ext cx="53565" cy="56626"/>
                </a:xfrm>
                <a:custGeom>
                  <a:avLst/>
                  <a:gdLst>
                    <a:gd name="T0" fmla="*/ 47 w 47"/>
                    <a:gd name="T1" fmla="*/ 31 h 49"/>
                    <a:gd name="T2" fmla="*/ 19 w 47"/>
                    <a:gd name="T3" fmla="*/ 49 h 49"/>
                    <a:gd name="T4" fmla="*/ 0 w 47"/>
                    <a:gd name="T5" fmla="*/ 31 h 49"/>
                    <a:gd name="T6" fmla="*/ 47 w 47"/>
                    <a:gd name="T7" fmla="*/ 31 h 49"/>
                  </a:gdLst>
                  <a:ahLst/>
                  <a:cxnLst>
                    <a:cxn ang="0">
                      <a:pos x="T0" y="T1"/>
                    </a:cxn>
                    <a:cxn ang="0">
                      <a:pos x="T2" y="T3"/>
                    </a:cxn>
                    <a:cxn ang="0">
                      <a:pos x="T4" y="T5"/>
                    </a:cxn>
                    <a:cxn ang="0">
                      <a:pos x="T6" y="T7"/>
                    </a:cxn>
                  </a:cxnLst>
                  <a:rect l="0" t="0" r="r" b="b"/>
                  <a:pathLst>
                    <a:path w="47" h="49">
                      <a:moveTo>
                        <a:pt x="47" y="31"/>
                      </a:moveTo>
                      <a:cubicBezTo>
                        <a:pt x="47" y="42"/>
                        <a:pt x="28" y="49"/>
                        <a:pt x="19" y="49"/>
                      </a:cubicBezTo>
                      <a:cubicBezTo>
                        <a:pt x="7" y="49"/>
                        <a:pt x="0" y="41"/>
                        <a:pt x="0" y="31"/>
                      </a:cubicBezTo>
                      <a:cubicBezTo>
                        <a:pt x="0" y="0"/>
                        <a:pt x="47" y="5"/>
                        <a:pt x="47" y="31"/>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85" name="Freeform 144">
                  <a:extLst>
                    <a:ext uri="{FF2B5EF4-FFF2-40B4-BE49-F238E27FC236}">
                      <a16:creationId xmlns:a16="http://schemas.microsoft.com/office/drawing/2014/main" id="{0415BBA5-C6F5-4BEE-9BE0-64694CB1BA59}"/>
                    </a:ext>
                  </a:extLst>
                </p:cNvPr>
                <p:cNvSpPr>
                  <a:spLocks/>
                </p:cNvSpPr>
                <p:nvPr/>
              </p:nvSpPr>
              <p:spPr bwMode="auto">
                <a:xfrm>
                  <a:off x="3753663" y="2330492"/>
                  <a:ext cx="42852" cy="35200"/>
                </a:xfrm>
                <a:custGeom>
                  <a:avLst/>
                  <a:gdLst>
                    <a:gd name="T0" fmla="*/ 16 w 38"/>
                    <a:gd name="T1" fmla="*/ 1 h 31"/>
                    <a:gd name="T2" fmla="*/ 38 w 38"/>
                    <a:gd name="T3" fmla="*/ 4 h 31"/>
                    <a:gd name="T4" fmla="*/ 0 w 38"/>
                    <a:gd name="T5" fmla="*/ 31 h 31"/>
                    <a:gd name="T6" fmla="*/ 0 w 38"/>
                    <a:gd name="T7" fmla="*/ 21 h 31"/>
                    <a:gd name="T8" fmla="*/ 16 w 38"/>
                    <a:gd name="T9" fmla="*/ 1 h 31"/>
                  </a:gdLst>
                  <a:ahLst/>
                  <a:cxnLst>
                    <a:cxn ang="0">
                      <a:pos x="T0" y="T1"/>
                    </a:cxn>
                    <a:cxn ang="0">
                      <a:pos x="T2" y="T3"/>
                    </a:cxn>
                    <a:cxn ang="0">
                      <a:pos x="T4" y="T5"/>
                    </a:cxn>
                    <a:cxn ang="0">
                      <a:pos x="T6" y="T7"/>
                    </a:cxn>
                    <a:cxn ang="0">
                      <a:pos x="T8" y="T9"/>
                    </a:cxn>
                  </a:cxnLst>
                  <a:rect l="0" t="0" r="r" b="b"/>
                  <a:pathLst>
                    <a:path w="38" h="31">
                      <a:moveTo>
                        <a:pt x="16" y="1"/>
                      </a:moveTo>
                      <a:cubicBezTo>
                        <a:pt x="31" y="0"/>
                        <a:pt x="28" y="0"/>
                        <a:pt x="38" y="4"/>
                      </a:cubicBezTo>
                      <a:cubicBezTo>
                        <a:pt x="31" y="14"/>
                        <a:pt x="12" y="29"/>
                        <a:pt x="0" y="31"/>
                      </a:cubicBezTo>
                      <a:cubicBezTo>
                        <a:pt x="0" y="21"/>
                        <a:pt x="0" y="21"/>
                        <a:pt x="0" y="21"/>
                      </a:cubicBezTo>
                      <a:cubicBezTo>
                        <a:pt x="6" y="13"/>
                        <a:pt x="16" y="6"/>
                        <a:pt x="16" y="1"/>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86" name="Freeform 145">
                  <a:extLst>
                    <a:ext uri="{FF2B5EF4-FFF2-40B4-BE49-F238E27FC236}">
                      <a16:creationId xmlns:a16="http://schemas.microsoft.com/office/drawing/2014/main" id="{5993954C-DBCA-4769-852B-8E649FD2DAF7}"/>
                    </a:ext>
                  </a:extLst>
                </p:cNvPr>
                <p:cNvSpPr>
                  <a:spLocks/>
                </p:cNvSpPr>
                <p:nvPr/>
              </p:nvSpPr>
              <p:spPr bwMode="auto">
                <a:xfrm>
                  <a:off x="3822532" y="1840756"/>
                  <a:ext cx="116313" cy="52034"/>
                </a:xfrm>
                <a:custGeom>
                  <a:avLst/>
                  <a:gdLst>
                    <a:gd name="T0" fmla="*/ 38 w 102"/>
                    <a:gd name="T1" fmla="*/ 46 h 46"/>
                    <a:gd name="T2" fmla="*/ 15 w 102"/>
                    <a:gd name="T3" fmla="*/ 28 h 46"/>
                    <a:gd name="T4" fmla="*/ 0 w 102"/>
                    <a:gd name="T5" fmla="*/ 11 h 46"/>
                    <a:gd name="T6" fmla="*/ 13 w 102"/>
                    <a:gd name="T7" fmla="*/ 0 h 46"/>
                    <a:gd name="T8" fmla="*/ 51 w 102"/>
                    <a:gd name="T9" fmla="*/ 6 h 46"/>
                    <a:gd name="T10" fmla="*/ 102 w 102"/>
                    <a:gd name="T11" fmla="*/ 31 h 46"/>
                    <a:gd name="T12" fmla="*/ 89 w 102"/>
                    <a:gd name="T13" fmla="*/ 43 h 46"/>
                    <a:gd name="T14" fmla="*/ 66 w 102"/>
                    <a:gd name="T15" fmla="*/ 38 h 46"/>
                    <a:gd name="T16" fmla="*/ 38 w 102"/>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46">
                      <a:moveTo>
                        <a:pt x="38" y="46"/>
                      </a:moveTo>
                      <a:cubicBezTo>
                        <a:pt x="23" y="46"/>
                        <a:pt x="10" y="42"/>
                        <a:pt x="15" y="28"/>
                      </a:cubicBezTo>
                      <a:cubicBezTo>
                        <a:pt x="9" y="24"/>
                        <a:pt x="0" y="20"/>
                        <a:pt x="0" y="11"/>
                      </a:cubicBezTo>
                      <a:cubicBezTo>
                        <a:pt x="0" y="4"/>
                        <a:pt x="7" y="0"/>
                        <a:pt x="13" y="0"/>
                      </a:cubicBezTo>
                      <a:cubicBezTo>
                        <a:pt x="30" y="0"/>
                        <a:pt x="35" y="6"/>
                        <a:pt x="51" y="6"/>
                      </a:cubicBezTo>
                      <a:cubicBezTo>
                        <a:pt x="71" y="6"/>
                        <a:pt x="89" y="23"/>
                        <a:pt x="102" y="31"/>
                      </a:cubicBezTo>
                      <a:cubicBezTo>
                        <a:pt x="100" y="38"/>
                        <a:pt x="96" y="43"/>
                        <a:pt x="89" y="43"/>
                      </a:cubicBezTo>
                      <a:cubicBezTo>
                        <a:pt x="79" y="43"/>
                        <a:pt x="74" y="38"/>
                        <a:pt x="66" y="38"/>
                      </a:cubicBezTo>
                      <a:cubicBezTo>
                        <a:pt x="58" y="38"/>
                        <a:pt x="51" y="46"/>
                        <a:pt x="38" y="46"/>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87" name="Freeform 146">
                  <a:extLst>
                    <a:ext uri="{FF2B5EF4-FFF2-40B4-BE49-F238E27FC236}">
                      <a16:creationId xmlns:a16="http://schemas.microsoft.com/office/drawing/2014/main" id="{E014113B-5D22-43C9-9C16-428BF2AAA1ED}"/>
                    </a:ext>
                  </a:extLst>
                </p:cNvPr>
                <p:cNvSpPr>
                  <a:spLocks/>
                </p:cNvSpPr>
                <p:nvPr/>
              </p:nvSpPr>
              <p:spPr bwMode="auto">
                <a:xfrm>
                  <a:off x="3833245" y="2353448"/>
                  <a:ext cx="27548" cy="30608"/>
                </a:xfrm>
                <a:custGeom>
                  <a:avLst/>
                  <a:gdLst>
                    <a:gd name="T0" fmla="*/ 25 w 25"/>
                    <a:gd name="T1" fmla="*/ 9 h 27"/>
                    <a:gd name="T2" fmla="*/ 12 w 25"/>
                    <a:gd name="T3" fmla="*/ 27 h 27"/>
                    <a:gd name="T4" fmla="*/ 0 w 25"/>
                    <a:gd name="T5" fmla="*/ 15 h 27"/>
                    <a:gd name="T6" fmla="*/ 25 w 25"/>
                    <a:gd name="T7" fmla="*/ 9 h 27"/>
                  </a:gdLst>
                  <a:ahLst/>
                  <a:cxnLst>
                    <a:cxn ang="0">
                      <a:pos x="T0" y="T1"/>
                    </a:cxn>
                    <a:cxn ang="0">
                      <a:pos x="T2" y="T3"/>
                    </a:cxn>
                    <a:cxn ang="0">
                      <a:pos x="T4" y="T5"/>
                    </a:cxn>
                    <a:cxn ang="0">
                      <a:pos x="T6" y="T7"/>
                    </a:cxn>
                  </a:cxnLst>
                  <a:rect l="0" t="0" r="r" b="b"/>
                  <a:pathLst>
                    <a:path w="25" h="27">
                      <a:moveTo>
                        <a:pt x="25" y="9"/>
                      </a:moveTo>
                      <a:cubicBezTo>
                        <a:pt x="21" y="16"/>
                        <a:pt x="19" y="27"/>
                        <a:pt x="12" y="27"/>
                      </a:cubicBezTo>
                      <a:cubicBezTo>
                        <a:pt x="10" y="27"/>
                        <a:pt x="0" y="15"/>
                        <a:pt x="0" y="15"/>
                      </a:cubicBezTo>
                      <a:cubicBezTo>
                        <a:pt x="0" y="1"/>
                        <a:pt x="18" y="0"/>
                        <a:pt x="25" y="9"/>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88" name="Freeform 147">
                  <a:extLst>
                    <a:ext uri="{FF2B5EF4-FFF2-40B4-BE49-F238E27FC236}">
                      <a16:creationId xmlns:a16="http://schemas.microsoft.com/office/drawing/2014/main" id="{5D4F5F9D-C265-4C24-A1E2-34FF0BFB6AB3}"/>
                    </a:ext>
                  </a:extLst>
                </p:cNvPr>
                <p:cNvSpPr>
                  <a:spLocks/>
                </p:cNvSpPr>
                <p:nvPr/>
              </p:nvSpPr>
              <p:spPr bwMode="auto">
                <a:xfrm>
                  <a:off x="3975576" y="2108580"/>
                  <a:ext cx="29078" cy="16835"/>
                </a:xfrm>
                <a:custGeom>
                  <a:avLst/>
                  <a:gdLst>
                    <a:gd name="T0" fmla="*/ 10 w 25"/>
                    <a:gd name="T1" fmla="*/ 14 h 15"/>
                    <a:gd name="T2" fmla="*/ 0 w 25"/>
                    <a:gd name="T3" fmla="*/ 8 h 15"/>
                    <a:gd name="T4" fmla="*/ 10 w 25"/>
                    <a:gd name="T5" fmla="*/ 0 h 15"/>
                    <a:gd name="T6" fmla="*/ 25 w 25"/>
                    <a:gd name="T7" fmla="*/ 13 h 15"/>
                    <a:gd name="T8" fmla="*/ 10 w 25"/>
                    <a:gd name="T9" fmla="*/ 14 h 15"/>
                  </a:gdLst>
                  <a:ahLst/>
                  <a:cxnLst>
                    <a:cxn ang="0">
                      <a:pos x="T0" y="T1"/>
                    </a:cxn>
                    <a:cxn ang="0">
                      <a:pos x="T2" y="T3"/>
                    </a:cxn>
                    <a:cxn ang="0">
                      <a:pos x="T4" y="T5"/>
                    </a:cxn>
                    <a:cxn ang="0">
                      <a:pos x="T6" y="T7"/>
                    </a:cxn>
                    <a:cxn ang="0">
                      <a:pos x="T8" y="T9"/>
                    </a:cxn>
                  </a:cxnLst>
                  <a:rect l="0" t="0" r="r" b="b"/>
                  <a:pathLst>
                    <a:path w="25" h="15">
                      <a:moveTo>
                        <a:pt x="10" y="14"/>
                      </a:moveTo>
                      <a:cubicBezTo>
                        <a:pt x="5" y="14"/>
                        <a:pt x="0" y="13"/>
                        <a:pt x="0" y="8"/>
                      </a:cubicBezTo>
                      <a:cubicBezTo>
                        <a:pt x="0" y="6"/>
                        <a:pt x="9" y="0"/>
                        <a:pt x="10" y="0"/>
                      </a:cubicBezTo>
                      <a:cubicBezTo>
                        <a:pt x="17" y="0"/>
                        <a:pt x="23" y="10"/>
                        <a:pt x="25" y="13"/>
                      </a:cubicBezTo>
                      <a:cubicBezTo>
                        <a:pt x="15" y="15"/>
                        <a:pt x="18" y="14"/>
                        <a:pt x="10" y="14"/>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89" name="Freeform 148">
                  <a:extLst>
                    <a:ext uri="{FF2B5EF4-FFF2-40B4-BE49-F238E27FC236}">
                      <a16:creationId xmlns:a16="http://schemas.microsoft.com/office/drawing/2014/main" id="{3A93EA4D-8125-4E96-8B38-2E3B1ECBF673}"/>
                    </a:ext>
                  </a:extLst>
                </p:cNvPr>
                <p:cNvSpPr>
                  <a:spLocks/>
                </p:cNvSpPr>
                <p:nvPr/>
              </p:nvSpPr>
              <p:spPr bwMode="auto">
                <a:xfrm>
                  <a:off x="3853141" y="2055015"/>
                  <a:ext cx="29078" cy="21426"/>
                </a:xfrm>
                <a:custGeom>
                  <a:avLst/>
                  <a:gdLst>
                    <a:gd name="T0" fmla="*/ 9 w 26"/>
                    <a:gd name="T1" fmla="*/ 18 h 18"/>
                    <a:gd name="T2" fmla="*/ 26 w 26"/>
                    <a:gd name="T3" fmla="*/ 0 h 18"/>
                    <a:gd name="T4" fmla="*/ 9 w 26"/>
                    <a:gd name="T5" fmla="*/ 18 h 18"/>
                  </a:gdLst>
                  <a:ahLst/>
                  <a:cxnLst>
                    <a:cxn ang="0">
                      <a:pos x="T0" y="T1"/>
                    </a:cxn>
                    <a:cxn ang="0">
                      <a:pos x="T2" y="T3"/>
                    </a:cxn>
                    <a:cxn ang="0">
                      <a:pos x="T4" y="T5"/>
                    </a:cxn>
                  </a:cxnLst>
                  <a:rect l="0" t="0" r="r" b="b"/>
                  <a:pathLst>
                    <a:path w="26" h="18">
                      <a:moveTo>
                        <a:pt x="9" y="18"/>
                      </a:moveTo>
                      <a:cubicBezTo>
                        <a:pt x="0" y="18"/>
                        <a:pt x="17" y="0"/>
                        <a:pt x="26" y="0"/>
                      </a:cubicBezTo>
                      <a:cubicBezTo>
                        <a:pt x="24" y="9"/>
                        <a:pt x="18" y="18"/>
                        <a:pt x="9" y="18"/>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90" name="Freeform 149">
                  <a:extLst>
                    <a:ext uri="{FF2B5EF4-FFF2-40B4-BE49-F238E27FC236}">
                      <a16:creationId xmlns:a16="http://schemas.microsoft.com/office/drawing/2014/main" id="{3435DEEA-6246-421D-B4B2-2A128B2B5F5D}"/>
                    </a:ext>
                  </a:extLst>
                </p:cNvPr>
                <p:cNvSpPr>
                  <a:spLocks/>
                </p:cNvSpPr>
                <p:nvPr/>
              </p:nvSpPr>
              <p:spPr bwMode="auto">
                <a:xfrm>
                  <a:off x="3592967" y="1837695"/>
                  <a:ext cx="711654" cy="540240"/>
                </a:xfrm>
                <a:custGeom>
                  <a:avLst/>
                  <a:gdLst>
                    <a:gd name="T0" fmla="*/ 573 w 622"/>
                    <a:gd name="T1" fmla="*/ 354 h 471"/>
                    <a:gd name="T2" fmla="*/ 482 w 622"/>
                    <a:gd name="T3" fmla="*/ 308 h 471"/>
                    <a:gd name="T4" fmla="*/ 497 w 622"/>
                    <a:gd name="T5" fmla="*/ 320 h 471"/>
                    <a:gd name="T6" fmla="*/ 486 w 622"/>
                    <a:gd name="T7" fmla="*/ 331 h 471"/>
                    <a:gd name="T8" fmla="*/ 512 w 622"/>
                    <a:gd name="T9" fmla="*/ 362 h 471"/>
                    <a:gd name="T10" fmla="*/ 546 w 622"/>
                    <a:gd name="T11" fmla="*/ 371 h 471"/>
                    <a:gd name="T12" fmla="*/ 560 w 622"/>
                    <a:gd name="T13" fmla="*/ 405 h 471"/>
                    <a:gd name="T14" fmla="*/ 478 w 622"/>
                    <a:gd name="T15" fmla="*/ 405 h 471"/>
                    <a:gd name="T16" fmla="*/ 522 w 622"/>
                    <a:gd name="T17" fmla="*/ 461 h 471"/>
                    <a:gd name="T18" fmla="*/ 507 w 622"/>
                    <a:gd name="T19" fmla="*/ 461 h 471"/>
                    <a:gd name="T20" fmla="*/ 401 w 622"/>
                    <a:gd name="T21" fmla="*/ 407 h 471"/>
                    <a:gd name="T22" fmla="*/ 327 w 622"/>
                    <a:gd name="T23" fmla="*/ 379 h 471"/>
                    <a:gd name="T24" fmla="*/ 291 w 622"/>
                    <a:gd name="T25" fmla="*/ 386 h 471"/>
                    <a:gd name="T26" fmla="*/ 289 w 622"/>
                    <a:gd name="T27" fmla="*/ 342 h 471"/>
                    <a:gd name="T28" fmla="*/ 355 w 622"/>
                    <a:gd name="T29" fmla="*/ 331 h 471"/>
                    <a:gd name="T30" fmla="*/ 361 w 622"/>
                    <a:gd name="T31" fmla="*/ 302 h 471"/>
                    <a:gd name="T32" fmla="*/ 319 w 622"/>
                    <a:gd name="T33" fmla="*/ 207 h 471"/>
                    <a:gd name="T34" fmla="*/ 289 w 622"/>
                    <a:gd name="T35" fmla="*/ 207 h 471"/>
                    <a:gd name="T36" fmla="*/ 251 w 622"/>
                    <a:gd name="T37" fmla="*/ 153 h 471"/>
                    <a:gd name="T38" fmla="*/ 209 w 622"/>
                    <a:gd name="T39" fmla="*/ 165 h 471"/>
                    <a:gd name="T40" fmla="*/ 72 w 622"/>
                    <a:gd name="T41" fmla="*/ 149 h 471"/>
                    <a:gd name="T42" fmla="*/ 18 w 622"/>
                    <a:gd name="T43" fmla="*/ 125 h 471"/>
                    <a:gd name="T44" fmla="*/ 53 w 622"/>
                    <a:gd name="T45" fmla="*/ 117 h 471"/>
                    <a:gd name="T46" fmla="*/ 0 w 622"/>
                    <a:gd name="T47" fmla="*/ 87 h 471"/>
                    <a:gd name="T48" fmla="*/ 20 w 622"/>
                    <a:gd name="T49" fmla="*/ 29 h 471"/>
                    <a:gd name="T50" fmla="*/ 106 w 622"/>
                    <a:gd name="T51" fmla="*/ 8 h 471"/>
                    <a:gd name="T52" fmla="*/ 79 w 622"/>
                    <a:gd name="T53" fmla="*/ 57 h 471"/>
                    <a:gd name="T54" fmla="*/ 87 w 622"/>
                    <a:gd name="T55" fmla="*/ 85 h 471"/>
                    <a:gd name="T56" fmla="*/ 94 w 622"/>
                    <a:gd name="T57" fmla="*/ 48 h 471"/>
                    <a:gd name="T58" fmla="*/ 206 w 622"/>
                    <a:gd name="T59" fmla="*/ 53 h 471"/>
                    <a:gd name="T60" fmla="*/ 221 w 622"/>
                    <a:gd name="T61" fmla="*/ 61 h 471"/>
                    <a:gd name="T62" fmla="*/ 268 w 622"/>
                    <a:gd name="T63" fmla="*/ 49 h 471"/>
                    <a:gd name="T64" fmla="*/ 372 w 622"/>
                    <a:gd name="T65" fmla="*/ 101 h 471"/>
                    <a:gd name="T66" fmla="*/ 416 w 622"/>
                    <a:gd name="T67" fmla="*/ 117 h 471"/>
                    <a:gd name="T68" fmla="*/ 469 w 622"/>
                    <a:gd name="T69" fmla="*/ 153 h 471"/>
                    <a:gd name="T70" fmla="*/ 503 w 622"/>
                    <a:gd name="T71" fmla="*/ 172 h 471"/>
                    <a:gd name="T72" fmla="*/ 499 w 622"/>
                    <a:gd name="T73" fmla="*/ 184 h 471"/>
                    <a:gd name="T74" fmla="*/ 486 w 622"/>
                    <a:gd name="T75" fmla="*/ 210 h 471"/>
                    <a:gd name="T76" fmla="*/ 545 w 622"/>
                    <a:gd name="T77" fmla="*/ 244 h 471"/>
                    <a:gd name="T78" fmla="*/ 588 w 622"/>
                    <a:gd name="T79" fmla="*/ 276 h 471"/>
                    <a:gd name="T80" fmla="*/ 622 w 622"/>
                    <a:gd name="T81" fmla="*/ 298 h 471"/>
                    <a:gd name="T82" fmla="*/ 599 w 622"/>
                    <a:gd name="T83" fmla="*/ 322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2" h="471">
                      <a:moveTo>
                        <a:pt x="583" y="331"/>
                      </a:moveTo>
                      <a:cubicBezTo>
                        <a:pt x="583" y="340"/>
                        <a:pt x="581" y="354"/>
                        <a:pt x="573" y="354"/>
                      </a:cubicBezTo>
                      <a:cubicBezTo>
                        <a:pt x="535" y="354"/>
                        <a:pt x="533" y="300"/>
                        <a:pt x="497" y="300"/>
                      </a:cubicBezTo>
                      <a:cubicBezTo>
                        <a:pt x="493" y="300"/>
                        <a:pt x="483" y="308"/>
                        <a:pt x="482" y="308"/>
                      </a:cubicBezTo>
                      <a:cubicBezTo>
                        <a:pt x="489" y="312"/>
                        <a:pt x="490" y="312"/>
                        <a:pt x="497" y="310"/>
                      </a:cubicBezTo>
                      <a:cubicBezTo>
                        <a:pt x="497" y="320"/>
                        <a:pt x="497" y="320"/>
                        <a:pt x="497" y="320"/>
                      </a:cubicBezTo>
                      <a:cubicBezTo>
                        <a:pt x="493" y="321"/>
                        <a:pt x="489" y="322"/>
                        <a:pt x="486" y="320"/>
                      </a:cubicBezTo>
                      <a:cubicBezTo>
                        <a:pt x="486" y="331"/>
                        <a:pt x="486" y="331"/>
                        <a:pt x="486" y="331"/>
                      </a:cubicBezTo>
                      <a:cubicBezTo>
                        <a:pt x="496" y="331"/>
                        <a:pt x="496" y="331"/>
                        <a:pt x="496" y="331"/>
                      </a:cubicBezTo>
                      <a:cubicBezTo>
                        <a:pt x="497" y="342"/>
                        <a:pt x="506" y="359"/>
                        <a:pt x="512" y="362"/>
                      </a:cubicBezTo>
                      <a:cubicBezTo>
                        <a:pt x="527" y="367"/>
                        <a:pt x="532" y="358"/>
                        <a:pt x="533" y="371"/>
                      </a:cubicBezTo>
                      <a:cubicBezTo>
                        <a:pt x="541" y="371"/>
                        <a:pt x="541" y="371"/>
                        <a:pt x="546" y="371"/>
                      </a:cubicBezTo>
                      <a:cubicBezTo>
                        <a:pt x="546" y="384"/>
                        <a:pt x="546" y="384"/>
                        <a:pt x="546" y="387"/>
                      </a:cubicBezTo>
                      <a:cubicBezTo>
                        <a:pt x="546" y="393"/>
                        <a:pt x="560" y="397"/>
                        <a:pt x="560" y="405"/>
                      </a:cubicBezTo>
                      <a:cubicBezTo>
                        <a:pt x="560" y="413"/>
                        <a:pt x="552" y="428"/>
                        <a:pt x="549" y="437"/>
                      </a:cubicBezTo>
                      <a:cubicBezTo>
                        <a:pt x="535" y="436"/>
                        <a:pt x="487" y="417"/>
                        <a:pt x="478" y="405"/>
                      </a:cubicBezTo>
                      <a:cubicBezTo>
                        <a:pt x="467" y="405"/>
                        <a:pt x="467" y="405"/>
                        <a:pt x="467" y="405"/>
                      </a:cubicBezTo>
                      <a:cubicBezTo>
                        <a:pt x="480" y="422"/>
                        <a:pt x="522" y="439"/>
                        <a:pt x="522" y="461"/>
                      </a:cubicBezTo>
                      <a:cubicBezTo>
                        <a:pt x="522" y="467"/>
                        <a:pt x="518" y="471"/>
                        <a:pt x="515" y="471"/>
                      </a:cubicBezTo>
                      <a:cubicBezTo>
                        <a:pt x="511" y="471"/>
                        <a:pt x="509" y="462"/>
                        <a:pt x="507" y="461"/>
                      </a:cubicBezTo>
                      <a:cubicBezTo>
                        <a:pt x="485" y="450"/>
                        <a:pt x="471" y="455"/>
                        <a:pt x="452" y="443"/>
                      </a:cubicBezTo>
                      <a:cubicBezTo>
                        <a:pt x="434" y="432"/>
                        <a:pt x="388" y="432"/>
                        <a:pt x="401" y="407"/>
                      </a:cubicBezTo>
                      <a:cubicBezTo>
                        <a:pt x="376" y="396"/>
                        <a:pt x="364" y="381"/>
                        <a:pt x="342" y="367"/>
                      </a:cubicBezTo>
                      <a:cubicBezTo>
                        <a:pt x="338" y="373"/>
                        <a:pt x="334" y="379"/>
                        <a:pt x="327" y="379"/>
                      </a:cubicBezTo>
                      <a:cubicBezTo>
                        <a:pt x="319" y="379"/>
                        <a:pt x="321" y="374"/>
                        <a:pt x="314" y="374"/>
                      </a:cubicBezTo>
                      <a:cubicBezTo>
                        <a:pt x="305" y="374"/>
                        <a:pt x="300" y="386"/>
                        <a:pt x="291" y="386"/>
                      </a:cubicBezTo>
                      <a:cubicBezTo>
                        <a:pt x="283" y="386"/>
                        <a:pt x="259" y="374"/>
                        <a:pt x="259" y="363"/>
                      </a:cubicBezTo>
                      <a:cubicBezTo>
                        <a:pt x="259" y="355"/>
                        <a:pt x="278" y="342"/>
                        <a:pt x="289" y="342"/>
                      </a:cubicBezTo>
                      <a:cubicBezTo>
                        <a:pt x="302" y="342"/>
                        <a:pt x="315" y="342"/>
                        <a:pt x="321" y="342"/>
                      </a:cubicBezTo>
                      <a:cubicBezTo>
                        <a:pt x="328" y="342"/>
                        <a:pt x="346" y="337"/>
                        <a:pt x="355" y="331"/>
                      </a:cubicBezTo>
                      <a:cubicBezTo>
                        <a:pt x="352" y="328"/>
                        <a:pt x="342" y="320"/>
                        <a:pt x="342" y="314"/>
                      </a:cubicBezTo>
                      <a:cubicBezTo>
                        <a:pt x="342" y="300"/>
                        <a:pt x="355" y="308"/>
                        <a:pt x="361" y="302"/>
                      </a:cubicBezTo>
                      <a:cubicBezTo>
                        <a:pt x="368" y="295"/>
                        <a:pt x="384" y="277"/>
                        <a:pt x="384" y="266"/>
                      </a:cubicBezTo>
                      <a:cubicBezTo>
                        <a:pt x="384" y="246"/>
                        <a:pt x="335" y="207"/>
                        <a:pt x="319" y="207"/>
                      </a:cubicBezTo>
                      <a:cubicBezTo>
                        <a:pt x="309" y="207"/>
                        <a:pt x="305" y="216"/>
                        <a:pt x="295" y="216"/>
                      </a:cubicBezTo>
                      <a:cubicBezTo>
                        <a:pt x="292" y="216"/>
                        <a:pt x="289" y="208"/>
                        <a:pt x="289" y="207"/>
                      </a:cubicBezTo>
                      <a:cubicBezTo>
                        <a:pt x="289" y="199"/>
                        <a:pt x="302" y="197"/>
                        <a:pt x="307" y="196"/>
                      </a:cubicBezTo>
                      <a:cubicBezTo>
                        <a:pt x="300" y="189"/>
                        <a:pt x="259" y="153"/>
                        <a:pt x="251" y="153"/>
                      </a:cubicBezTo>
                      <a:cubicBezTo>
                        <a:pt x="241" y="153"/>
                        <a:pt x="229" y="183"/>
                        <a:pt x="215" y="183"/>
                      </a:cubicBezTo>
                      <a:cubicBezTo>
                        <a:pt x="206" y="183"/>
                        <a:pt x="209" y="170"/>
                        <a:pt x="209" y="165"/>
                      </a:cubicBezTo>
                      <a:cubicBezTo>
                        <a:pt x="186" y="162"/>
                        <a:pt x="128" y="165"/>
                        <a:pt x="94" y="165"/>
                      </a:cubicBezTo>
                      <a:cubicBezTo>
                        <a:pt x="88" y="165"/>
                        <a:pt x="76" y="155"/>
                        <a:pt x="72" y="149"/>
                      </a:cubicBezTo>
                      <a:cubicBezTo>
                        <a:pt x="35" y="149"/>
                        <a:pt x="35" y="149"/>
                        <a:pt x="35" y="149"/>
                      </a:cubicBezTo>
                      <a:cubicBezTo>
                        <a:pt x="31" y="137"/>
                        <a:pt x="20" y="136"/>
                        <a:pt x="18" y="125"/>
                      </a:cubicBezTo>
                      <a:cubicBezTo>
                        <a:pt x="28" y="121"/>
                        <a:pt x="40" y="126"/>
                        <a:pt x="53" y="127"/>
                      </a:cubicBezTo>
                      <a:cubicBezTo>
                        <a:pt x="53" y="117"/>
                        <a:pt x="53" y="117"/>
                        <a:pt x="53" y="117"/>
                      </a:cubicBezTo>
                      <a:cubicBezTo>
                        <a:pt x="46" y="112"/>
                        <a:pt x="11" y="109"/>
                        <a:pt x="11" y="109"/>
                      </a:cubicBezTo>
                      <a:cubicBezTo>
                        <a:pt x="11" y="109"/>
                        <a:pt x="0" y="95"/>
                        <a:pt x="0" y="87"/>
                      </a:cubicBezTo>
                      <a:cubicBezTo>
                        <a:pt x="0" y="65"/>
                        <a:pt x="3" y="60"/>
                        <a:pt x="15" y="52"/>
                      </a:cubicBezTo>
                      <a:cubicBezTo>
                        <a:pt x="21" y="47"/>
                        <a:pt x="17" y="33"/>
                        <a:pt x="20" y="29"/>
                      </a:cubicBezTo>
                      <a:cubicBezTo>
                        <a:pt x="35" y="13"/>
                        <a:pt x="55" y="0"/>
                        <a:pt x="81" y="0"/>
                      </a:cubicBezTo>
                      <a:cubicBezTo>
                        <a:pt x="81" y="0"/>
                        <a:pt x="105" y="8"/>
                        <a:pt x="106" y="8"/>
                      </a:cubicBezTo>
                      <a:cubicBezTo>
                        <a:pt x="98" y="25"/>
                        <a:pt x="73" y="26"/>
                        <a:pt x="73" y="49"/>
                      </a:cubicBezTo>
                      <a:cubicBezTo>
                        <a:pt x="73" y="54"/>
                        <a:pt x="75" y="57"/>
                        <a:pt x="79" y="57"/>
                      </a:cubicBezTo>
                      <a:cubicBezTo>
                        <a:pt x="78" y="63"/>
                        <a:pt x="79" y="71"/>
                        <a:pt x="79" y="71"/>
                      </a:cubicBezTo>
                      <a:cubicBezTo>
                        <a:pt x="79" y="78"/>
                        <a:pt x="78" y="85"/>
                        <a:pt x="87" y="85"/>
                      </a:cubicBezTo>
                      <a:cubicBezTo>
                        <a:pt x="91" y="85"/>
                        <a:pt x="102" y="75"/>
                        <a:pt x="102" y="69"/>
                      </a:cubicBezTo>
                      <a:cubicBezTo>
                        <a:pt x="102" y="61"/>
                        <a:pt x="94" y="56"/>
                        <a:pt x="94" y="48"/>
                      </a:cubicBezTo>
                      <a:cubicBezTo>
                        <a:pt x="94" y="17"/>
                        <a:pt x="145" y="8"/>
                        <a:pt x="175" y="8"/>
                      </a:cubicBezTo>
                      <a:cubicBezTo>
                        <a:pt x="195" y="8"/>
                        <a:pt x="206" y="36"/>
                        <a:pt x="206" y="53"/>
                      </a:cubicBezTo>
                      <a:cubicBezTo>
                        <a:pt x="206" y="56"/>
                        <a:pt x="202" y="69"/>
                        <a:pt x="206" y="69"/>
                      </a:cubicBezTo>
                      <a:cubicBezTo>
                        <a:pt x="210" y="69"/>
                        <a:pt x="213" y="61"/>
                        <a:pt x="221" y="61"/>
                      </a:cubicBezTo>
                      <a:cubicBezTo>
                        <a:pt x="229" y="61"/>
                        <a:pt x="231" y="69"/>
                        <a:pt x="238" y="69"/>
                      </a:cubicBezTo>
                      <a:cubicBezTo>
                        <a:pt x="251" y="69"/>
                        <a:pt x="255" y="49"/>
                        <a:pt x="268" y="49"/>
                      </a:cubicBezTo>
                      <a:cubicBezTo>
                        <a:pt x="283" y="49"/>
                        <a:pt x="315" y="54"/>
                        <a:pt x="325" y="61"/>
                      </a:cubicBezTo>
                      <a:cubicBezTo>
                        <a:pt x="342" y="74"/>
                        <a:pt x="347" y="101"/>
                        <a:pt x="372" y="101"/>
                      </a:cubicBezTo>
                      <a:cubicBezTo>
                        <a:pt x="384" y="101"/>
                        <a:pt x="386" y="101"/>
                        <a:pt x="391" y="101"/>
                      </a:cubicBezTo>
                      <a:cubicBezTo>
                        <a:pt x="399" y="101"/>
                        <a:pt x="418" y="103"/>
                        <a:pt x="416" y="117"/>
                      </a:cubicBezTo>
                      <a:cubicBezTo>
                        <a:pt x="437" y="124"/>
                        <a:pt x="448" y="137"/>
                        <a:pt x="469" y="139"/>
                      </a:cubicBezTo>
                      <a:cubicBezTo>
                        <a:pt x="469" y="153"/>
                        <a:pt x="469" y="153"/>
                        <a:pt x="469" y="153"/>
                      </a:cubicBezTo>
                      <a:cubicBezTo>
                        <a:pt x="474" y="153"/>
                        <a:pt x="482" y="153"/>
                        <a:pt x="482" y="153"/>
                      </a:cubicBezTo>
                      <a:cubicBezTo>
                        <a:pt x="493" y="153"/>
                        <a:pt x="499" y="161"/>
                        <a:pt x="503" y="172"/>
                      </a:cubicBezTo>
                      <a:cubicBezTo>
                        <a:pt x="493" y="174"/>
                        <a:pt x="483" y="173"/>
                        <a:pt x="477" y="183"/>
                      </a:cubicBezTo>
                      <a:cubicBezTo>
                        <a:pt x="490" y="184"/>
                        <a:pt x="493" y="184"/>
                        <a:pt x="499" y="184"/>
                      </a:cubicBezTo>
                      <a:cubicBezTo>
                        <a:pt x="503" y="184"/>
                        <a:pt x="509" y="187"/>
                        <a:pt x="511" y="192"/>
                      </a:cubicBezTo>
                      <a:cubicBezTo>
                        <a:pt x="499" y="198"/>
                        <a:pt x="493" y="198"/>
                        <a:pt x="486" y="210"/>
                      </a:cubicBezTo>
                      <a:cubicBezTo>
                        <a:pt x="493" y="214"/>
                        <a:pt x="497" y="216"/>
                        <a:pt x="507" y="216"/>
                      </a:cubicBezTo>
                      <a:cubicBezTo>
                        <a:pt x="509" y="234"/>
                        <a:pt x="529" y="242"/>
                        <a:pt x="545" y="244"/>
                      </a:cubicBezTo>
                      <a:cubicBezTo>
                        <a:pt x="546" y="258"/>
                        <a:pt x="550" y="272"/>
                        <a:pt x="562" y="272"/>
                      </a:cubicBezTo>
                      <a:cubicBezTo>
                        <a:pt x="578" y="272"/>
                        <a:pt x="582" y="261"/>
                        <a:pt x="588" y="276"/>
                      </a:cubicBezTo>
                      <a:cubicBezTo>
                        <a:pt x="592" y="280"/>
                        <a:pt x="598" y="280"/>
                        <a:pt x="602" y="280"/>
                      </a:cubicBezTo>
                      <a:cubicBezTo>
                        <a:pt x="616" y="280"/>
                        <a:pt x="622" y="285"/>
                        <a:pt x="622" y="298"/>
                      </a:cubicBezTo>
                      <a:cubicBezTo>
                        <a:pt x="622" y="308"/>
                        <a:pt x="609" y="312"/>
                        <a:pt x="599" y="312"/>
                      </a:cubicBezTo>
                      <a:cubicBezTo>
                        <a:pt x="600" y="320"/>
                        <a:pt x="599" y="318"/>
                        <a:pt x="599" y="322"/>
                      </a:cubicBezTo>
                      <a:cubicBezTo>
                        <a:pt x="599" y="324"/>
                        <a:pt x="597" y="331"/>
                        <a:pt x="583" y="331"/>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91" name="Freeform 150">
                  <a:extLst>
                    <a:ext uri="{FF2B5EF4-FFF2-40B4-BE49-F238E27FC236}">
                      <a16:creationId xmlns:a16="http://schemas.microsoft.com/office/drawing/2014/main" id="{87BAF5C3-21F0-4300-99FE-D6D1F9E2E3D4}"/>
                    </a:ext>
                  </a:extLst>
                </p:cNvPr>
                <p:cNvSpPr>
                  <a:spLocks/>
                </p:cNvSpPr>
                <p:nvPr/>
              </p:nvSpPr>
              <p:spPr bwMode="auto">
                <a:xfrm>
                  <a:off x="3885280" y="2302944"/>
                  <a:ext cx="19896" cy="19896"/>
                </a:xfrm>
                <a:custGeom>
                  <a:avLst/>
                  <a:gdLst>
                    <a:gd name="T0" fmla="*/ 17 w 17"/>
                    <a:gd name="T1" fmla="*/ 11 h 17"/>
                    <a:gd name="T2" fmla="*/ 0 w 17"/>
                    <a:gd name="T3" fmla="*/ 11 h 17"/>
                    <a:gd name="T4" fmla="*/ 17 w 17"/>
                    <a:gd name="T5" fmla="*/ 11 h 17"/>
                  </a:gdLst>
                  <a:ahLst/>
                  <a:cxnLst>
                    <a:cxn ang="0">
                      <a:pos x="T0" y="T1"/>
                    </a:cxn>
                    <a:cxn ang="0">
                      <a:pos x="T2" y="T3"/>
                    </a:cxn>
                    <a:cxn ang="0">
                      <a:pos x="T4" y="T5"/>
                    </a:cxn>
                  </a:cxnLst>
                  <a:rect l="0" t="0" r="r" b="b"/>
                  <a:pathLst>
                    <a:path w="17" h="17">
                      <a:moveTo>
                        <a:pt x="17" y="11"/>
                      </a:moveTo>
                      <a:cubicBezTo>
                        <a:pt x="10" y="17"/>
                        <a:pt x="7" y="17"/>
                        <a:pt x="0" y="11"/>
                      </a:cubicBezTo>
                      <a:cubicBezTo>
                        <a:pt x="7" y="0"/>
                        <a:pt x="8" y="6"/>
                        <a:pt x="17" y="11"/>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92" name="Freeform 151">
                  <a:extLst>
                    <a:ext uri="{FF2B5EF4-FFF2-40B4-BE49-F238E27FC236}">
                      <a16:creationId xmlns:a16="http://schemas.microsoft.com/office/drawing/2014/main" id="{98970780-4B98-4729-84A7-799245742451}"/>
                    </a:ext>
                  </a:extLst>
                </p:cNvPr>
                <p:cNvSpPr>
                  <a:spLocks/>
                </p:cNvSpPr>
                <p:nvPr/>
              </p:nvSpPr>
              <p:spPr bwMode="auto">
                <a:xfrm>
                  <a:off x="3739889" y="2198875"/>
                  <a:ext cx="16835" cy="19896"/>
                </a:xfrm>
                <a:custGeom>
                  <a:avLst/>
                  <a:gdLst>
                    <a:gd name="T0" fmla="*/ 0 w 15"/>
                    <a:gd name="T1" fmla="*/ 5 h 17"/>
                    <a:gd name="T2" fmla="*/ 15 w 15"/>
                    <a:gd name="T3" fmla="*/ 17 h 17"/>
                    <a:gd name="T4" fmla="*/ 0 w 15"/>
                    <a:gd name="T5" fmla="*/ 5 h 17"/>
                  </a:gdLst>
                  <a:ahLst/>
                  <a:cxnLst>
                    <a:cxn ang="0">
                      <a:pos x="T0" y="T1"/>
                    </a:cxn>
                    <a:cxn ang="0">
                      <a:pos x="T2" y="T3"/>
                    </a:cxn>
                    <a:cxn ang="0">
                      <a:pos x="T4" y="T5"/>
                    </a:cxn>
                  </a:cxnLst>
                  <a:rect l="0" t="0" r="r" b="b"/>
                  <a:pathLst>
                    <a:path w="15" h="17">
                      <a:moveTo>
                        <a:pt x="0" y="5"/>
                      </a:moveTo>
                      <a:cubicBezTo>
                        <a:pt x="10" y="0"/>
                        <a:pt x="10" y="10"/>
                        <a:pt x="15" y="17"/>
                      </a:cubicBezTo>
                      <a:cubicBezTo>
                        <a:pt x="6" y="16"/>
                        <a:pt x="0" y="10"/>
                        <a:pt x="0" y="5"/>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93" name="Freeform 152">
                  <a:extLst>
                    <a:ext uri="{FF2B5EF4-FFF2-40B4-BE49-F238E27FC236}">
                      <a16:creationId xmlns:a16="http://schemas.microsoft.com/office/drawing/2014/main" id="{E188BD99-F993-4CC9-BA64-2DE78352FDAC}"/>
                    </a:ext>
                  </a:extLst>
                </p:cNvPr>
                <p:cNvSpPr>
                  <a:spLocks/>
                </p:cNvSpPr>
                <p:nvPr/>
              </p:nvSpPr>
              <p:spPr bwMode="auto">
                <a:xfrm>
                  <a:off x="3550114" y="1297455"/>
                  <a:ext cx="759098" cy="417806"/>
                </a:xfrm>
                <a:custGeom>
                  <a:avLst/>
                  <a:gdLst>
                    <a:gd name="T0" fmla="*/ 528 w 664"/>
                    <a:gd name="T1" fmla="*/ 28 h 366"/>
                    <a:gd name="T2" fmla="*/ 602 w 664"/>
                    <a:gd name="T3" fmla="*/ 16 h 366"/>
                    <a:gd name="T4" fmla="*/ 664 w 664"/>
                    <a:gd name="T5" fmla="*/ 49 h 366"/>
                    <a:gd name="T6" fmla="*/ 537 w 664"/>
                    <a:gd name="T7" fmla="*/ 91 h 366"/>
                    <a:gd name="T8" fmla="*/ 507 w 664"/>
                    <a:gd name="T9" fmla="*/ 133 h 366"/>
                    <a:gd name="T10" fmla="*/ 397 w 664"/>
                    <a:gd name="T11" fmla="*/ 195 h 366"/>
                    <a:gd name="T12" fmla="*/ 371 w 664"/>
                    <a:gd name="T13" fmla="*/ 212 h 366"/>
                    <a:gd name="T14" fmla="*/ 371 w 664"/>
                    <a:gd name="T15" fmla="*/ 246 h 366"/>
                    <a:gd name="T16" fmla="*/ 299 w 664"/>
                    <a:gd name="T17" fmla="*/ 282 h 366"/>
                    <a:gd name="T18" fmla="*/ 272 w 664"/>
                    <a:gd name="T19" fmla="*/ 331 h 366"/>
                    <a:gd name="T20" fmla="*/ 303 w 664"/>
                    <a:gd name="T21" fmla="*/ 338 h 366"/>
                    <a:gd name="T22" fmla="*/ 217 w 664"/>
                    <a:gd name="T23" fmla="*/ 354 h 366"/>
                    <a:gd name="T24" fmla="*/ 138 w 664"/>
                    <a:gd name="T25" fmla="*/ 362 h 366"/>
                    <a:gd name="T26" fmla="*/ 56 w 664"/>
                    <a:gd name="T27" fmla="*/ 354 h 366"/>
                    <a:gd name="T28" fmla="*/ 104 w 664"/>
                    <a:gd name="T29" fmla="*/ 316 h 366"/>
                    <a:gd name="T30" fmla="*/ 98 w 664"/>
                    <a:gd name="T31" fmla="*/ 284 h 366"/>
                    <a:gd name="T32" fmla="*/ 159 w 664"/>
                    <a:gd name="T33" fmla="*/ 306 h 366"/>
                    <a:gd name="T34" fmla="*/ 113 w 664"/>
                    <a:gd name="T35" fmla="*/ 266 h 366"/>
                    <a:gd name="T36" fmla="*/ 94 w 664"/>
                    <a:gd name="T37" fmla="*/ 272 h 366"/>
                    <a:gd name="T38" fmla="*/ 117 w 664"/>
                    <a:gd name="T39" fmla="*/ 236 h 366"/>
                    <a:gd name="T40" fmla="*/ 107 w 664"/>
                    <a:gd name="T41" fmla="*/ 175 h 366"/>
                    <a:gd name="T42" fmla="*/ 115 w 664"/>
                    <a:gd name="T43" fmla="*/ 159 h 366"/>
                    <a:gd name="T44" fmla="*/ 166 w 664"/>
                    <a:gd name="T45" fmla="*/ 161 h 366"/>
                    <a:gd name="T46" fmla="*/ 185 w 664"/>
                    <a:gd name="T47" fmla="*/ 163 h 366"/>
                    <a:gd name="T48" fmla="*/ 228 w 664"/>
                    <a:gd name="T49" fmla="*/ 155 h 366"/>
                    <a:gd name="T50" fmla="*/ 253 w 664"/>
                    <a:gd name="T51" fmla="*/ 133 h 366"/>
                    <a:gd name="T52" fmla="*/ 170 w 664"/>
                    <a:gd name="T53" fmla="*/ 145 h 366"/>
                    <a:gd name="T54" fmla="*/ 125 w 664"/>
                    <a:gd name="T55" fmla="*/ 137 h 366"/>
                    <a:gd name="T56" fmla="*/ 98 w 664"/>
                    <a:gd name="T57" fmla="*/ 145 h 366"/>
                    <a:gd name="T58" fmla="*/ 77 w 664"/>
                    <a:gd name="T59" fmla="*/ 119 h 366"/>
                    <a:gd name="T60" fmla="*/ 88 w 664"/>
                    <a:gd name="T61" fmla="*/ 95 h 366"/>
                    <a:gd name="T62" fmla="*/ 43 w 664"/>
                    <a:gd name="T63" fmla="*/ 107 h 366"/>
                    <a:gd name="T64" fmla="*/ 50 w 664"/>
                    <a:gd name="T65" fmla="*/ 87 h 366"/>
                    <a:gd name="T66" fmla="*/ 16 w 664"/>
                    <a:gd name="T67" fmla="*/ 93 h 366"/>
                    <a:gd name="T68" fmla="*/ 75 w 664"/>
                    <a:gd name="T69" fmla="*/ 64 h 366"/>
                    <a:gd name="T70" fmla="*/ 98 w 664"/>
                    <a:gd name="T71" fmla="*/ 57 h 366"/>
                    <a:gd name="T72" fmla="*/ 179 w 664"/>
                    <a:gd name="T73" fmla="*/ 57 h 366"/>
                    <a:gd name="T74" fmla="*/ 232 w 664"/>
                    <a:gd name="T75" fmla="*/ 20 h 366"/>
                    <a:gd name="T76" fmla="*/ 337 w 664"/>
                    <a:gd name="T77" fmla="*/ 9 h 366"/>
                    <a:gd name="T78" fmla="*/ 375 w 664"/>
                    <a:gd name="T79" fmla="*/ 13 h 366"/>
                    <a:gd name="T80" fmla="*/ 422 w 664"/>
                    <a:gd name="T81" fmla="*/ 5 h 366"/>
                    <a:gd name="T82" fmla="*/ 541 w 664"/>
                    <a:gd name="T83" fmla="*/ 19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4" h="366">
                      <a:moveTo>
                        <a:pt x="541" y="19"/>
                      </a:moveTo>
                      <a:cubicBezTo>
                        <a:pt x="536" y="25"/>
                        <a:pt x="534" y="26"/>
                        <a:pt x="528" y="28"/>
                      </a:cubicBezTo>
                      <a:cubicBezTo>
                        <a:pt x="588" y="9"/>
                        <a:pt x="588" y="9"/>
                        <a:pt x="588" y="9"/>
                      </a:cubicBezTo>
                      <a:cubicBezTo>
                        <a:pt x="593" y="13"/>
                        <a:pt x="596" y="14"/>
                        <a:pt x="602" y="16"/>
                      </a:cubicBezTo>
                      <a:cubicBezTo>
                        <a:pt x="610" y="18"/>
                        <a:pt x="610" y="25"/>
                        <a:pt x="615" y="29"/>
                      </a:cubicBezTo>
                      <a:cubicBezTo>
                        <a:pt x="624" y="39"/>
                        <a:pt x="664" y="35"/>
                        <a:pt x="664" y="49"/>
                      </a:cubicBezTo>
                      <a:cubicBezTo>
                        <a:pt x="664" y="60"/>
                        <a:pt x="650" y="57"/>
                        <a:pt x="645" y="61"/>
                      </a:cubicBezTo>
                      <a:cubicBezTo>
                        <a:pt x="615" y="85"/>
                        <a:pt x="578" y="71"/>
                        <a:pt x="537" y="91"/>
                      </a:cubicBezTo>
                      <a:cubicBezTo>
                        <a:pt x="545" y="99"/>
                        <a:pt x="575" y="93"/>
                        <a:pt x="594" y="94"/>
                      </a:cubicBezTo>
                      <a:cubicBezTo>
                        <a:pt x="577" y="112"/>
                        <a:pt x="534" y="123"/>
                        <a:pt x="507" y="133"/>
                      </a:cubicBezTo>
                      <a:cubicBezTo>
                        <a:pt x="477" y="143"/>
                        <a:pt x="459" y="175"/>
                        <a:pt x="437" y="192"/>
                      </a:cubicBezTo>
                      <a:cubicBezTo>
                        <a:pt x="426" y="200"/>
                        <a:pt x="409" y="191"/>
                        <a:pt x="397" y="195"/>
                      </a:cubicBezTo>
                      <a:cubicBezTo>
                        <a:pt x="381" y="200"/>
                        <a:pt x="362" y="202"/>
                        <a:pt x="350" y="212"/>
                      </a:cubicBezTo>
                      <a:cubicBezTo>
                        <a:pt x="371" y="212"/>
                        <a:pt x="371" y="212"/>
                        <a:pt x="371" y="212"/>
                      </a:cubicBezTo>
                      <a:cubicBezTo>
                        <a:pt x="372" y="230"/>
                        <a:pt x="363" y="228"/>
                        <a:pt x="349" y="227"/>
                      </a:cubicBezTo>
                      <a:cubicBezTo>
                        <a:pt x="358" y="231"/>
                        <a:pt x="366" y="234"/>
                        <a:pt x="371" y="246"/>
                      </a:cubicBezTo>
                      <a:cubicBezTo>
                        <a:pt x="355" y="254"/>
                        <a:pt x="350" y="273"/>
                        <a:pt x="337" y="282"/>
                      </a:cubicBezTo>
                      <a:cubicBezTo>
                        <a:pt x="304" y="282"/>
                        <a:pt x="305" y="282"/>
                        <a:pt x="299" y="282"/>
                      </a:cubicBezTo>
                      <a:cubicBezTo>
                        <a:pt x="300" y="288"/>
                        <a:pt x="304" y="289"/>
                        <a:pt x="304" y="294"/>
                      </a:cubicBezTo>
                      <a:cubicBezTo>
                        <a:pt x="304" y="319"/>
                        <a:pt x="272" y="304"/>
                        <a:pt x="272" y="331"/>
                      </a:cubicBezTo>
                      <a:cubicBezTo>
                        <a:pt x="284" y="331"/>
                        <a:pt x="286" y="331"/>
                        <a:pt x="291" y="331"/>
                      </a:cubicBezTo>
                      <a:cubicBezTo>
                        <a:pt x="294" y="331"/>
                        <a:pt x="303" y="331"/>
                        <a:pt x="303" y="338"/>
                      </a:cubicBezTo>
                      <a:cubicBezTo>
                        <a:pt x="303" y="351"/>
                        <a:pt x="259" y="366"/>
                        <a:pt x="242" y="366"/>
                      </a:cubicBezTo>
                      <a:cubicBezTo>
                        <a:pt x="225" y="366"/>
                        <a:pt x="232" y="354"/>
                        <a:pt x="217" y="354"/>
                      </a:cubicBezTo>
                      <a:cubicBezTo>
                        <a:pt x="195" y="354"/>
                        <a:pt x="179" y="354"/>
                        <a:pt x="160" y="354"/>
                      </a:cubicBezTo>
                      <a:cubicBezTo>
                        <a:pt x="153" y="354"/>
                        <a:pt x="149" y="362"/>
                        <a:pt x="138" y="362"/>
                      </a:cubicBezTo>
                      <a:cubicBezTo>
                        <a:pt x="113" y="362"/>
                        <a:pt x="92" y="355"/>
                        <a:pt x="66" y="346"/>
                      </a:cubicBezTo>
                      <a:cubicBezTo>
                        <a:pt x="63" y="350"/>
                        <a:pt x="60" y="354"/>
                        <a:pt x="56" y="354"/>
                      </a:cubicBezTo>
                      <a:cubicBezTo>
                        <a:pt x="51" y="354"/>
                        <a:pt x="49" y="350"/>
                        <a:pt x="49" y="347"/>
                      </a:cubicBezTo>
                      <a:cubicBezTo>
                        <a:pt x="49" y="316"/>
                        <a:pt x="88" y="327"/>
                        <a:pt x="104" y="316"/>
                      </a:cubicBezTo>
                      <a:cubicBezTo>
                        <a:pt x="95" y="308"/>
                        <a:pt x="79" y="306"/>
                        <a:pt x="79" y="292"/>
                      </a:cubicBezTo>
                      <a:cubicBezTo>
                        <a:pt x="79" y="281"/>
                        <a:pt x="91" y="284"/>
                        <a:pt x="98" y="284"/>
                      </a:cubicBezTo>
                      <a:cubicBezTo>
                        <a:pt x="122" y="284"/>
                        <a:pt x="131" y="297"/>
                        <a:pt x="145" y="306"/>
                      </a:cubicBezTo>
                      <a:cubicBezTo>
                        <a:pt x="159" y="306"/>
                        <a:pt x="159" y="306"/>
                        <a:pt x="159" y="306"/>
                      </a:cubicBezTo>
                      <a:cubicBezTo>
                        <a:pt x="148" y="295"/>
                        <a:pt x="125" y="285"/>
                        <a:pt x="125" y="266"/>
                      </a:cubicBezTo>
                      <a:cubicBezTo>
                        <a:pt x="113" y="266"/>
                        <a:pt x="113" y="266"/>
                        <a:pt x="113" y="266"/>
                      </a:cubicBezTo>
                      <a:cubicBezTo>
                        <a:pt x="109" y="269"/>
                        <a:pt x="109" y="269"/>
                        <a:pt x="106" y="272"/>
                      </a:cubicBezTo>
                      <a:cubicBezTo>
                        <a:pt x="94" y="272"/>
                        <a:pt x="94" y="272"/>
                        <a:pt x="94" y="272"/>
                      </a:cubicBezTo>
                      <a:cubicBezTo>
                        <a:pt x="94" y="262"/>
                        <a:pt x="94" y="262"/>
                        <a:pt x="94" y="262"/>
                      </a:cubicBezTo>
                      <a:cubicBezTo>
                        <a:pt x="100" y="249"/>
                        <a:pt x="106" y="240"/>
                        <a:pt x="117" y="236"/>
                      </a:cubicBezTo>
                      <a:cubicBezTo>
                        <a:pt x="136" y="230"/>
                        <a:pt x="159" y="237"/>
                        <a:pt x="159" y="215"/>
                      </a:cubicBezTo>
                      <a:cubicBezTo>
                        <a:pt x="159" y="189"/>
                        <a:pt x="107" y="189"/>
                        <a:pt x="107" y="175"/>
                      </a:cubicBezTo>
                      <a:cubicBezTo>
                        <a:pt x="107" y="167"/>
                        <a:pt x="119" y="168"/>
                        <a:pt x="126" y="168"/>
                      </a:cubicBezTo>
                      <a:cubicBezTo>
                        <a:pt x="118" y="168"/>
                        <a:pt x="116" y="165"/>
                        <a:pt x="115" y="159"/>
                      </a:cubicBezTo>
                      <a:cubicBezTo>
                        <a:pt x="119" y="157"/>
                        <a:pt x="122" y="159"/>
                        <a:pt x="126" y="159"/>
                      </a:cubicBezTo>
                      <a:cubicBezTo>
                        <a:pt x="134" y="159"/>
                        <a:pt x="151" y="156"/>
                        <a:pt x="166" y="161"/>
                      </a:cubicBezTo>
                      <a:cubicBezTo>
                        <a:pt x="185" y="167"/>
                        <a:pt x="192" y="190"/>
                        <a:pt x="213" y="188"/>
                      </a:cubicBezTo>
                      <a:cubicBezTo>
                        <a:pt x="209" y="184"/>
                        <a:pt x="185" y="168"/>
                        <a:pt x="185" y="163"/>
                      </a:cubicBezTo>
                      <a:cubicBezTo>
                        <a:pt x="185" y="160"/>
                        <a:pt x="189" y="157"/>
                        <a:pt x="191" y="155"/>
                      </a:cubicBezTo>
                      <a:cubicBezTo>
                        <a:pt x="228" y="155"/>
                        <a:pt x="228" y="155"/>
                        <a:pt x="228" y="155"/>
                      </a:cubicBezTo>
                      <a:cubicBezTo>
                        <a:pt x="243" y="149"/>
                        <a:pt x="256" y="145"/>
                        <a:pt x="265" y="133"/>
                      </a:cubicBezTo>
                      <a:cubicBezTo>
                        <a:pt x="253" y="133"/>
                        <a:pt x="253" y="133"/>
                        <a:pt x="253" y="133"/>
                      </a:cubicBezTo>
                      <a:cubicBezTo>
                        <a:pt x="238" y="145"/>
                        <a:pt x="221" y="151"/>
                        <a:pt x="197" y="151"/>
                      </a:cubicBezTo>
                      <a:cubicBezTo>
                        <a:pt x="182" y="151"/>
                        <a:pt x="178" y="145"/>
                        <a:pt x="170" y="145"/>
                      </a:cubicBezTo>
                      <a:cubicBezTo>
                        <a:pt x="164" y="145"/>
                        <a:pt x="161" y="153"/>
                        <a:pt x="155" y="153"/>
                      </a:cubicBezTo>
                      <a:cubicBezTo>
                        <a:pt x="140" y="153"/>
                        <a:pt x="120" y="147"/>
                        <a:pt x="125" y="137"/>
                      </a:cubicBezTo>
                      <a:cubicBezTo>
                        <a:pt x="115" y="137"/>
                        <a:pt x="115" y="137"/>
                        <a:pt x="115" y="137"/>
                      </a:cubicBezTo>
                      <a:cubicBezTo>
                        <a:pt x="110" y="141"/>
                        <a:pt x="105" y="145"/>
                        <a:pt x="98" y="145"/>
                      </a:cubicBezTo>
                      <a:cubicBezTo>
                        <a:pt x="83" y="145"/>
                        <a:pt x="62" y="135"/>
                        <a:pt x="56" y="128"/>
                      </a:cubicBezTo>
                      <a:cubicBezTo>
                        <a:pt x="62" y="124"/>
                        <a:pt x="67" y="120"/>
                        <a:pt x="77" y="119"/>
                      </a:cubicBezTo>
                      <a:cubicBezTo>
                        <a:pt x="63" y="119"/>
                        <a:pt x="47" y="118"/>
                        <a:pt x="41" y="119"/>
                      </a:cubicBezTo>
                      <a:cubicBezTo>
                        <a:pt x="50" y="99"/>
                        <a:pt x="69" y="101"/>
                        <a:pt x="88" y="95"/>
                      </a:cubicBezTo>
                      <a:cubicBezTo>
                        <a:pt x="81" y="93"/>
                        <a:pt x="79" y="93"/>
                        <a:pt x="73" y="93"/>
                      </a:cubicBezTo>
                      <a:cubicBezTo>
                        <a:pt x="58" y="93"/>
                        <a:pt x="57" y="107"/>
                        <a:pt x="43" y="107"/>
                      </a:cubicBezTo>
                      <a:cubicBezTo>
                        <a:pt x="39" y="107"/>
                        <a:pt x="31" y="102"/>
                        <a:pt x="29" y="101"/>
                      </a:cubicBezTo>
                      <a:cubicBezTo>
                        <a:pt x="37" y="93"/>
                        <a:pt x="41" y="91"/>
                        <a:pt x="50" y="87"/>
                      </a:cubicBezTo>
                      <a:cubicBezTo>
                        <a:pt x="28" y="87"/>
                        <a:pt x="28" y="87"/>
                        <a:pt x="28" y="87"/>
                      </a:cubicBezTo>
                      <a:cubicBezTo>
                        <a:pt x="23" y="89"/>
                        <a:pt x="19" y="91"/>
                        <a:pt x="16" y="93"/>
                      </a:cubicBezTo>
                      <a:cubicBezTo>
                        <a:pt x="13" y="93"/>
                        <a:pt x="4" y="93"/>
                        <a:pt x="0" y="93"/>
                      </a:cubicBezTo>
                      <a:cubicBezTo>
                        <a:pt x="4" y="73"/>
                        <a:pt x="53" y="64"/>
                        <a:pt x="75" y="64"/>
                      </a:cubicBezTo>
                      <a:cubicBezTo>
                        <a:pt x="85" y="64"/>
                        <a:pt x="91" y="64"/>
                        <a:pt x="92" y="64"/>
                      </a:cubicBezTo>
                      <a:cubicBezTo>
                        <a:pt x="95" y="64"/>
                        <a:pt x="98" y="60"/>
                        <a:pt x="98" y="57"/>
                      </a:cubicBezTo>
                      <a:cubicBezTo>
                        <a:pt x="122" y="57"/>
                        <a:pt x="113" y="40"/>
                        <a:pt x="128" y="40"/>
                      </a:cubicBezTo>
                      <a:cubicBezTo>
                        <a:pt x="143" y="40"/>
                        <a:pt x="172" y="55"/>
                        <a:pt x="179" y="57"/>
                      </a:cubicBezTo>
                      <a:cubicBezTo>
                        <a:pt x="186" y="38"/>
                        <a:pt x="195" y="21"/>
                        <a:pt x="217" y="21"/>
                      </a:cubicBezTo>
                      <a:cubicBezTo>
                        <a:pt x="230" y="21"/>
                        <a:pt x="222" y="29"/>
                        <a:pt x="232" y="20"/>
                      </a:cubicBezTo>
                      <a:cubicBezTo>
                        <a:pt x="236" y="12"/>
                        <a:pt x="242" y="9"/>
                        <a:pt x="250" y="9"/>
                      </a:cubicBezTo>
                      <a:cubicBezTo>
                        <a:pt x="289" y="9"/>
                        <a:pt x="297" y="9"/>
                        <a:pt x="337" y="9"/>
                      </a:cubicBezTo>
                      <a:cubicBezTo>
                        <a:pt x="338" y="6"/>
                        <a:pt x="342" y="4"/>
                        <a:pt x="346" y="4"/>
                      </a:cubicBezTo>
                      <a:cubicBezTo>
                        <a:pt x="359" y="4"/>
                        <a:pt x="363" y="13"/>
                        <a:pt x="375" y="13"/>
                      </a:cubicBezTo>
                      <a:cubicBezTo>
                        <a:pt x="385" y="13"/>
                        <a:pt x="388" y="0"/>
                        <a:pt x="399" y="0"/>
                      </a:cubicBezTo>
                      <a:cubicBezTo>
                        <a:pt x="410" y="0"/>
                        <a:pt x="415" y="5"/>
                        <a:pt x="422" y="5"/>
                      </a:cubicBezTo>
                      <a:cubicBezTo>
                        <a:pt x="431" y="5"/>
                        <a:pt x="435" y="5"/>
                        <a:pt x="443" y="5"/>
                      </a:cubicBezTo>
                      <a:cubicBezTo>
                        <a:pt x="461" y="5"/>
                        <a:pt x="526" y="3"/>
                        <a:pt x="541" y="19"/>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94" name="Freeform 153">
                  <a:extLst>
                    <a:ext uri="{FF2B5EF4-FFF2-40B4-BE49-F238E27FC236}">
                      <a16:creationId xmlns:a16="http://schemas.microsoft.com/office/drawing/2014/main" id="{3DC15037-41D0-4EC8-8918-4E26DF27390B}"/>
                    </a:ext>
                  </a:extLst>
                </p:cNvPr>
                <p:cNvSpPr>
                  <a:spLocks/>
                </p:cNvSpPr>
                <p:nvPr/>
              </p:nvSpPr>
              <p:spPr bwMode="auto">
                <a:xfrm>
                  <a:off x="4026081" y="1257664"/>
                  <a:ext cx="1486057" cy="1186079"/>
                </a:xfrm>
                <a:custGeom>
                  <a:avLst/>
                  <a:gdLst>
                    <a:gd name="T0" fmla="*/ 481 w 1299"/>
                    <a:gd name="T1" fmla="*/ 670 h 1036"/>
                    <a:gd name="T2" fmla="*/ 458 w 1299"/>
                    <a:gd name="T3" fmla="*/ 648 h 1036"/>
                    <a:gd name="T4" fmla="*/ 392 w 1299"/>
                    <a:gd name="T5" fmla="*/ 604 h 1036"/>
                    <a:gd name="T6" fmla="*/ 369 w 1299"/>
                    <a:gd name="T7" fmla="*/ 543 h 1036"/>
                    <a:gd name="T8" fmla="*/ 187 w 1299"/>
                    <a:gd name="T9" fmla="*/ 393 h 1036"/>
                    <a:gd name="T10" fmla="*/ 125 w 1299"/>
                    <a:gd name="T11" fmla="*/ 400 h 1036"/>
                    <a:gd name="T12" fmla="*/ 74 w 1299"/>
                    <a:gd name="T13" fmla="*/ 390 h 1036"/>
                    <a:gd name="T14" fmla="*/ 32 w 1299"/>
                    <a:gd name="T15" fmla="*/ 364 h 1036"/>
                    <a:gd name="T16" fmla="*/ 87 w 1299"/>
                    <a:gd name="T17" fmla="*/ 342 h 1036"/>
                    <a:gd name="T18" fmla="*/ 110 w 1299"/>
                    <a:gd name="T19" fmla="*/ 324 h 1036"/>
                    <a:gd name="T20" fmla="*/ 0 w 1299"/>
                    <a:gd name="T21" fmla="*/ 298 h 1036"/>
                    <a:gd name="T22" fmla="*/ 144 w 1299"/>
                    <a:gd name="T23" fmla="*/ 253 h 1036"/>
                    <a:gd name="T24" fmla="*/ 123 w 1299"/>
                    <a:gd name="T25" fmla="*/ 183 h 1036"/>
                    <a:gd name="T26" fmla="*/ 248 w 1299"/>
                    <a:gd name="T27" fmla="*/ 105 h 1036"/>
                    <a:gd name="T28" fmla="*/ 407 w 1299"/>
                    <a:gd name="T29" fmla="*/ 99 h 1036"/>
                    <a:gd name="T30" fmla="*/ 447 w 1299"/>
                    <a:gd name="T31" fmla="*/ 95 h 1036"/>
                    <a:gd name="T32" fmla="*/ 471 w 1299"/>
                    <a:gd name="T33" fmla="*/ 67 h 1036"/>
                    <a:gd name="T34" fmla="*/ 530 w 1299"/>
                    <a:gd name="T35" fmla="*/ 63 h 1036"/>
                    <a:gd name="T36" fmla="*/ 610 w 1299"/>
                    <a:gd name="T37" fmla="*/ 26 h 1036"/>
                    <a:gd name="T38" fmla="*/ 672 w 1299"/>
                    <a:gd name="T39" fmla="*/ 22 h 1036"/>
                    <a:gd name="T40" fmla="*/ 917 w 1299"/>
                    <a:gd name="T41" fmla="*/ 0 h 1036"/>
                    <a:gd name="T42" fmla="*/ 1020 w 1299"/>
                    <a:gd name="T43" fmla="*/ 86 h 1036"/>
                    <a:gd name="T44" fmla="*/ 979 w 1299"/>
                    <a:gd name="T45" fmla="*/ 135 h 1036"/>
                    <a:gd name="T46" fmla="*/ 1036 w 1299"/>
                    <a:gd name="T47" fmla="*/ 183 h 1036"/>
                    <a:gd name="T48" fmla="*/ 1174 w 1299"/>
                    <a:gd name="T49" fmla="*/ 117 h 1036"/>
                    <a:gd name="T50" fmla="*/ 1254 w 1299"/>
                    <a:gd name="T51" fmla="*/ 91 h 1036"/>
                    <a:gd name="T52" fmla="*/ 1205 w 1299"/>
                    <a:gd name="T53" fmla="*/ 169 h 1036"/>
                    <a:gd name="T54" fmla="*/ 1187 w 1299"/>
                    <a:gd name="T55" fmla="*/ 205 h 1036"/>
                    <a:gd name="T56" fmla="*/ 1123 w 1299"/>
                    <a:gd name="T57" fmla="*/ 270 h 1036"/>
                    <a:gd name="T58" fmla="*/ 1163 w 1299"/>
                    <a:gd name="T59" fmla="*/ 319 h 1036"/>
                    <a:gd name="T60" fmla="*/ 1129 w 1299"/>
                    <a:gd name="T61" fmla="*/ 364 h 1036"/>
                    <a:gd name="T62" fmla="*/ 1149 w 1299"/>
                    <a:gd name="T63" fmla="*/ 423 h 1036"/>
                    <a:gd name="T64" fmla="*/ 1155 w 1299"/>
                    <a:gd name="T65" fmla="*/ 467 h 1036"/>
                    <a:gd name="T66" fmla="*/ 1087 w 1299"/>
                    <a:gd name="T67" fmla="*/ 531 h 1036"/>
                    <a:gd name="T68" fmla="*/ 1095 w 1299"/>
                    <a:gd name="T69" fmla="*/ 548 h 1036"/>
                    <a:gd name="T70" fmla="*/ 1032 w 1299"/>
                    <a:gd name="T71" fmla="*/ 535 h 1036"/>
                    <a:gd name="T72" fmla="*/ 1087 w 1299"/>
                    <a:gd name="T73" fmla="*/ 644 h 1036"/>
                    <a:gd name="T74" fmla="*/ 1024 w 1299"/>
                    <a:gd name="T75" fmla="*/ 624 h 1036"/>
                    <a:gd name="T76" fmla="*/ 1058 w 1299"/>
                    <a:gd name="T77" fmla="*/ 675 h 1036"/>
                    <a:gd name="T78" fmla="*/ 890 w 1299"/>
                    <a:gd name="T79" fmla="*/ 734 h 1036"/>
                    <a:gd name="T80" fmla="*/ 830 w 1299"/>
                    <a:gd name="T81" fmla="*/ 801 h 1036"/>
                    <a:gd name="T82" fmla="*/ 761 w 1299"/>
                    <a:gd name="T83" fmla="*/ 809 h 1036"/>
                    <a:gd name="T84" fmla="*/ 691 w 1299"/>
                    <a:gd name="T85" fmla="*/ 873 h 1036"/>
                    <a:gd name="T86" fmla="*/ 659 w 1299"/>
                    <a:gd name="T87" fmla="*/ 942 h 1036"/>
                    <a:gd name="T88" fmla="*/ 621 w 1299"/>
                    <a:gd name="T89" fmla="*/ 1028 h 1036"/>
                    <a:gd name="T90" fmla="*/ 538 w 1299"/>
                    <a:gd name="T91" fmla="*/ 1008 h 1036"/>
                    <a:gd name="T92" fmla="*/ 464 w 1299"/>
                    <a:gd name="T93" fmla="*/ 898 h 1036"/>
                    <a:gd name="T94" fmla="*/ 439 w 1299"/>
                    <a:gd name="T95" fmla="*/ 854 h 1036"/>
                    <a:gd name="T96" fmla="*/ 407 w 1299"/>
                    <a:gd name="T97" fmla="*/ 789 h 1036"/>
                    <a:gd name="T98" fmla="*/ 437 w 1299"/>
                    <a:gd name="T99" fmla="*/ 726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99" h="1036">
                      <a:moveTo>
                        <a:pt x="437" y="726"/>
                      </a:moveTo>
                      <a:cubicBezTo>
                        <a:pt x="448" y="720"/>
                        <a:pt x="448" y="719"/>
                        <a:pt x="458" y="724"/>
                      </a:cubicBezTo>
                      <a:cubicBezTo>
                        <a:pt x="463" y="700"/>
                        <a:pt x="474" y="692"/>
                        <a:pt x="481" y="670"/>
                      </a:cubicBezTo>
                      <a:cubicBezTo>
                        <a:pt x="458" y="662"/>
                        <a:pt x="402" y="658"/>
                        <a:pt x="399" y="636"/>
                      </a:cubicBezTo>
                      <a:cubicBezTo>
                        <a:pt x="407" y="633"/>
                        <a:pt x="406" y="636"/>
                        <a:pt x="413" y="636"/>
                      </a:cubicBezTo>
                      <a:cubicBezTo>
                        <a:pt x="429" y="636"/>
                        <a:pt x="440" y="648"/>
                        <a:pt x="458" y="648"/>
                      </a:cubicBezTo>
                      <a:cubicBezTo>
                        <a:pt x="466" y="648"/>
                        <a:pt x="465" y="641"/>
                        <a:pt x="466" y="636"/>
                      </a:cubicBezTo>
                      <a:cubicBezTo>
                        <a:pt x="443" y="628"/>
                        <a:pt x="436" y="590"/>
                        <a:pt x="411" y="590"/>
                      </a:cubicBezTo>
                      <a:cubicBezTo>
                        <a:pt x="404" y="590"/>
                        <a:pt x="402" y="604"/>
                        <a:pt x="392" y="604"/>
                      </a:cubicBezTo>
                      <a:cubicBezTo>
                        <a:pt x="378" y="604"/>
                        <a:pt x="371" y="602"/>
                        <a:pt x="371" y="590"/>
                      </a:cubicBezTo>
                      <a:cubicBezTo>
                        <a:pt x="371" y="573"/>
                        <a:pt x="388" y="575"/>
                        <a:pt x="388" y="556"/>
                      </a:cubicBezTo>
                      <a:cubicBezTo>
                        <a:pt x="388" y="544"/>
                        <a:pt x="376" y="544"/>
                        <a:pt x="369" y="543"/>
                      </a:cubicBezTo>
                      <a:cubicBezTo>
                        <a:pt x="369" y="531"/>
                        <a:pt x="369" y="531"/>
                        <a:pt x="369" y="531"/>
                      </a:cubicBezTo>
                      <a:cubicBezTo>
                        <a:pt x="348" y="462"/>
                        <a:pt x="295" y="393"/>
                        <a:pt x="210" y="393"/>
                      </a:cubicBezTo>
                      <a:cubicBezTo>
                        <a:pt x="197" y="393"/>
                        <a:pt x="194" y="393"/>
                        <a:pt x="187" y="393"/>
                      </a:cubicBezTo>
                      <a:cubicBezTo>
                        <a:pt x="177" y="393"/>
                        <a:pt x="173" y="404"/>
                        <a:pt x="163" y="404"/>
                      </a:cubicBezTo>
                      <a:cubicBezTo>
                        <a:pt x="156" y="404"/>
                        <a:pt x="149" y="397"/>
                        <a:pt x="140" y="397"/>
                      </a:cubicBezTo>
                      <a:cubicBezTo>
                        <a:pt x="132" y="397"/>
                        <a:pt x="129" y="399"/>
                        <a:pt x="125" y="400"/>
                      </a:cubicBezTo>
                      <a:cubicBezTo>
                        <a:pt x="127" y="403"/>
                        <a:pt x="131" y="406"/>
                        <a:pt x="133" y="407"/>
                      </a:cubicBezTo>
                      <a:cubicBezTo>
                        <a:pt x="128" y="412"/>
                        <a:pt x="129" y="409"/>
                        <a:pt x="123" y="409"/>
                      </a:cubicBezTo>
                      <a:cubicBezTo>
                        <a:pt x="107" y="409"/>
                        <a:pt x="83" y="402"/>
                        <a:pt x="74" y="390"/>
                      </a:cubicBezTo>
                      <a:cubicBezTo>
                        <a:pt x="81" y="385"/>
                        <a:pt x="86" y="384"/>
                        <a:pt x="89" y="377"/>
                      </a:cubicBezTo>
                      <a:cubicBezTo>
                        <a:pt x="77" y="373"/>
                        <a:pt x="68" y="364"/>
                        <a:pt x="59" y="364"/>
                      </a:cubicBezTo>
                      <a:cubicBezTo>
                        <a:pt x="42" y="364"/>
                        <a:pt x="46" y="369"/>
                        <a:pt x="32" y="364"/>
                      </a:cubicBezTo>
                      <a:cubicBezTo>
                        <a:pt x="34" y="353"/>
                        <a:pt x="49" y="348"/>
                        <a:pt x="55" y="348"/>
                      </a:cubicBezTo>
                      <a:cubicBezTo>
                        <a:pt x="63" y="348"/>
                        <a:pt x="68" y="348"/>
                        <a:pt x="74" y="348"/>
                      </a:cubicBezTo>
                      <a:cubicBezTo>
                        <a:pt x="81" y="348"/>
                        <a:pt x="84" y="347"/>
                        <a:pt x="87" y="342"/>
                      </a:cubicBezTo>
                      <a:cubicBezTo>
                        <a:pt x="131" y="342"/>
                        <a:pt x="131" y="342"/>
                        <a:pt x="131" y="342"/>
                      </a:cubicBezTo>
                      <a:cubicBezTo>
                        <a:pt x="138" y="336"/>
                        <a:pt x="138" y="333"/>
                        <a:pt x="140" y="324"/>
                      </a:cubicBezTo>
                      <a:cubicBezTo>
                        <a:pt x="110" y="324"/>
                        <a:pt x="110" y="324"/>
                        <a:pt x="110" y="324"/>
                      </a:cubicBezTo>
                      <a:cubicBezTo>
                        <a:pt x="109" y="328"/>
                        <a:pt x="106" y="332"/>
                        <a:pt x="102" y="332"/>
                      </a:cubicBezTo>
                      <a:cubicBezTo>
                        <a:pt x="90" y="332"/>
                        <a:pt x="86" y="332"/>
                        <a:pt x="76" y="332"/>
                      </a:cubicBezTo>
                      <a:cubicBezTo>
                        <a:pt x="73" y="332"/>
                        <a:pt x="0" y="311"/>
                        <a:pt x="0" y="298"/>
                      </a:cubicBezTo>
                      <a:cubicBezTo>
                        <a:pt x="0" y="273"/>
                        <a:pt x="27" y="282"/>
                        <a:pt x="43" y="276"/>
                      </a:cubicBezTo>
                      <a:cubicBezTo>
                        <a:pt x="57" y="272"/>
                        <a:pt x="65" y="263"/>
                        <a:pt x="80" y="258"/>
                      </a:cubicBezTo>
                      <a:cubicBezTo>
                        <a:pt x="100" y="251"/>
                        <a:pt x="127" y="263"/>
                        <a:pt x="144" y="253"/>
                      </a:cubicBezTo>
                      <a:cubicBezTo>
                        <a:pt x="156" y="245"/>
                        <a:pt x="165" y="230"/>
                        <a:pt x="165" y="210"/>
                      </a:cubicBezTo>
                      <a:cubicBezTo>
                        <a:pt x="151" y="209"/>
                        <a:pt x="108" y="210"/>
                        <a:pt x="108" y="195"/>
                      </a:cubicBezTo>
                      <a:cubicBezTo>
                        <a:pt x="108" y="187"/>
                        <a:pt x="119" y="183"/>
                        <a:pt x="123" y="183"/>
                      </a:cubicBezTo>
                      <a:cubicBezTo>
                        <a:pt x="149" y="174"/>
                        <a:pt x="183" y="155"/>
                        <a:pt x="198" y="139"/>
                      </a:cubicBezTo>
                      <a:cubicBezTo>
                        <a:pt x="204" y="144"/>
                        <a:pt x="210" y="145"/>
                        <a:pt x="218" y="145"/>
                      </a:cubicBezTo>
                      <a:cubicBezTo>
                        <a:pt x="244" y="145"/>
                        <a:pt x="224" y="109"/>
                        <a:pt x="248" y="105"/>
                      </a:cubicBezTo>
                      <a:cubicBezTo>
                        <a:pt x="278" y="102"/>
                        <a:pt x="290" y="94"/>
                        <a:pt x="318" y="94"/>
                      </a:cubicBezTo>
                      <a:cubicBezTo>
                        <a:pt x="339" y="88"/>
                        <a:pt x="355" y="75"/>
                        <a:pt x="375" y="75"/>
                      </a:cubicBezTo>
                      <a:cubicBezTo>
                        <a:pt x="389" y="75"/>
                        <a:pt x="393" y="99"/>
                        <a:pt x="407" y="99"/>
                      </a:cubicBezTo>
                      <a:cubicBezTo>
                        <a:pt x="407" y="94"/>
                        <a:pt x="403" y="89"/>
                        <a:pt x="403" y="83"/>
                      </a:cubicBezTo>
                      <a:cubicBezTo>
                        <a:pt x="411" y="75"/>
                        <a:pt x="411" y="75"/>
                        <a:pt x="411" y="75"/>
                      </a:cubicBezTo>
                      <a:cubicBezTo>
                        <a:pt x="419" y="90"/>
                        <a:pt x="432" y="89"/>
                        <a:pt x="447" y="95"/>
                      </a:cubicBezTo>
                      <a:cubicBezTo>
                        <a:pt x="451" y="95"/>
                        <a:pt x="458" y="95"/>
                        <a:pt x="458" y="95"/>
                      </a:cubicBezTo>
                      <a:cubicBezTo>
                        <a:pt x="456" y="89"/>
                        <a:pt x="452" y="84"/>
                        <a:pt x="452" y="78"/>
                      </a:cubicBezTo>
                      <a:cubicBezTo>
                        <a:pt x="452" y="68"/>
                        <a:pt x="464" y="67"/>
                        <a:pt x="471" y="67"/>
                      </a:cubicBezTo>
                      <a:cubicBezTo>
                        <a:pt x="502" y="67"/>
                        <a:pt x="521" y="86"/>
                        <a:pt x="539" y="95"/>
                      </a:cubicBezTo>
                      <a:cubicBezTo>
                        <a:pt x="574" y="95"/>
                        <a:pt x="574" y="95"/>
                        <a:pt x="574" y="95"/>
                      </a:cubicBezTo>
                      <a:cubicBezTo>
                        <a:pt x="561" y="89"/>
                        <a:pt x="530" y="78"/>
                        <a:pt x="530" y="63"/>
                      </a:cubicBezTo>
                      <a:cubicBezTo>
                        <a:pt x="530" y="51"/>
                        <a:pt x="554" y="55"/>
                        <a:pt x="561" y="54"/>
                      </a:cubicBezTo>
                      <a:cubicBezTo>
                        <a:pt x="555" y="48"/>
                        <a:pt x="549" y="47"/>
                        <a:pt x="546" y="42"/>
                      </a:cubicBezTo>
                      <a:cubicBezTo>
                        <a:pt x="566" y="32"/>
                        <a:pt x="585" y="26"/>
                        <a:pt x="610" y="26"/>
                      </a:cubicBezTo>
                      <a:cubicBezTo>
                        <a:pt x="628" y="26"/>
                        <a:pt x="640" y="25"/>
                        <a:pt x="657" y="32"/>
                      </a:cubicBezTo>
                      <a:cubicBezTo>
                        <a:pt x="672" y="32"/>
                        <a:pt x="672" y="32"/>
                        <a:pt x="672" y="32"/>
                      </a:cubicBezTo>
                      <a:cubicBezTo>
                        <a:pt x="672" y="22"/>
                        <a:pt x="672" y="22"/>
                        <a:pt x="672" y="22"/>
                      </a:cubicBezTo>
                      <a:cubicBezTo>
                        <a:pt x="683" y="20"/>
                        <a:pt x="691" y="22"/>
                        <a:pt x="702" y="22"/>
                      </a:cubicBezTo>
                      <a:cubicBezTo>
                        <a:pt x="739" y="22"/>
                        <a:pt x="768" y="0"/>
                        <a:pt x="807" y="0"/>
                      </a:cubicBezTo>
                      <a:cubicBezTo>
                        <a:pt x="849" y="0"/>
                        <a:pt x="879" y="0"/>
                        <a:pt x="917" y="0"/>
                      </a:cubicBezTo>
                      <a:cubicBezTo>
                        <a:pt x="961" y="0"/>
                        <a:pt x="995" y="30"/>
                        <a:pt x="1030" y="46"/>
                      </a:cubicBezTo>
                      <a:cubicBezTo>
                        <a:pt x="1051" y="55"/>
                        <a:pt x="1077" y="49"/>
                        <a:pt x="1096" y="54"/>
                      </a:cubicBezTo>
                      <a:cubicBezTo>
                        <a:pt x="1092" y="82"/>
                        <a:pt x="1041" y="78"/>
                        <a:pt x="1020" y="86"/>
                      </a:cubicBezTo>
                      <a:cubicBezTo>
                        <a:pt x="854" y="95"/>
                        <a:pt x="854" y="95"/>
                        <a:pt x="854" y="95"/>
                      </a:cubicBezTo>
                      <a:cubicBezTo>
                        <a:pt x="867" y="105"/>
                        <a:pt x="994" y="90"/>
                        <a:pt x="1007" y="95"/>
                      </a:cubicBezTo>
                      <a:cubicBezTo>
                        <a:pt x="1006" y="102"/>
                        <a:pt x="973" y="135"/>
                        <a:pt x="979" y="135"/>
                      </a:cubicBezTo>
                      <a:cubicBezTo>
                        <a:pt x="998" y="135"/>
                        <a:pt x="1043" y="90"/>
                        <a:pt x="1068" y="90"/>
                      </a:cubicBezTo>
                      <a:cubicBezTo>
                        <a:pt x="1082" y="90"/>
                        <a:pt x="1087" y="102"/>
                        <a:pt x="1087" y="113"/>
                      </a:cubicBezTo>
                      <a:cubicBezTo>
                        <a:pt x="1087" y="121"/>
                        <a:pt x="1038" y="175"/>
                        <a:pt x="1036" y="183"/>
                      </a:cubicBezTo>
                      <a:cubicBezTo>
                        <a:pt x="1056" y="177"/>
                        <a:pt x="1094" y="125"/>
                        <a:pt x="1106" y="115"/>
                      </a:cubicBezTo>
                      <a:cubicBezTo>
                        <a:pt x="1126" y="115"/>
                        <a:pt x="1157" y="115"/>
                        <a:pt x="1157" y="115"/>
                      </a:cubicBezTo>
                      <a:cubicBezTo>
                        <a:pt x="1157" y="115"/>
                        <a:pt x="1171" y="118"/>
                        <a:pt x="1174" y="117"/>
                      </a:cubicBezTo>
                      <a:cubicBezTo>
                        <a:pt x="1188" y="112"/>
                        <a:pt x="1190" y="108"/>
                        <a:pt x="1202" y="102"/>
                      </a:cubicBezTo>
                      <a:cubicBezTo>
                        <a:pt x="1239" y="102"/>
                        <a:pt x="1239" y="102"/>
                        <a:pt x="1239" y="102"/>
                      </a:cubicBezTo>
                      <a:cubicBezTo>
                        <a:pt x="1241" y="92"/>
                        <a:pt x="1246" y="91"/>
                        <a:pt x="1254" y="91"/>
                      </a:cubicBezTo>
                      <a:cubicBezTo>
                        <a:pt x="1263" y="91"/>
                        <a:pt x="1299" y="109"/>
                        <a:pt x="1299" y="119"/>
                      </a:cubicBezTo>
                      <a:cubicBezTo>
                        <a:pt x="1299" y="129"/>
                        <a:pt x="1285" y="136"/>
                        <a:pt x="1280" y="137"/>
                      </a:cubicBezTo>
                      <a:cubicBezTo>
                        <a:pt x="1255" y="146"/>
                        <a:pt x="1239" y="169"/>
                        <a:pt x="1205" y="169"/>
                      </a:cubicBezTo>
                      <a:cubicBezTo>
                        <a:pt x="1214" y="174"/>
                        <a:pt x="1215" y="174"/>
                        <a:pt x="1221" y="169"/>
                      </a:cubicBezTo>
                      <a:cubicBezTo>
                        <a:pt x="1221" y="191"/>
                        <a:pt x="1201" y="191"/>
                        <a:pt x="1187" y="195"/>
                      </a:cubicBezTo>
                      <a:cubicBezTo>
                        <a:pt x="1192" y="206"/>
                        <a:pt x="1187" y="197"/>
                        <a:pt x="1187" y="205"/>
                      </a:cubicBezTo>
                      <a:cubicBezTo>
                        <a:pt x="1187" y="218"/>
                        <a:pt x="1167" y="221"/>
                        <a:pt x="1153" y="225"/>
                      </a:cubicBezTo>
                      <a:cubicBezTo>
                        <a:pt x="1154" y="233"/>
                        <a:pt x="1153" y="233"/>
                        <a:pt x="1153" y="237"/>
                      </a:cubicBezTo>
                      <a:cubicBezTo>
                        <a:pt x="1153" y="253"/>
                        <a:pt x="1137" y="259"/>
                        <a:pt x="1123" y="270"/>
                      </a:cubicBezTo>
                      <a:cubicBezTo>
                        <a:pt x="1114" y="277"/>
                        <a:pt x="1114" y="296"/>
                        <a:pt x="1110" y="304"/>
                      </a:cubicBezTo>
                      <a:cubicBezTo>
                        <a:pt x="1118" y="308"/>
                        <a:pt x="1124" y="304"/>
                        <a:pt x="1132" y="304"/>
                      </a:cubicBezTo>
                      <a:cubicBezTo>
                        <a:pt x="1145" y="304"/>
                        <a:pt x="1155" y="313"/>
                        <a:pt x="1163" y="319"/>
                      </a:cubicBezTo>
                      <a:cubicBezTo>
                        <a:pt x="1159" y="322"/>
                        <a:pt x="1154" y="324"/>
                        <a:pt x="1149" y="324"/>
                      </a:cubicBezTo>
                      <a:cubicBezTo>
                        <a:pt x="1152" y="337"/>
                        <a:pt x="1182" y="333"/>
                        <a:pt x="1182" y="352"/>
                      </a:cubicBezTo>
                      <a:cubicBezTo>
                        <a:pt x="1182" y="371"/>
                        <a:pt x="1142" y="364"/>
                        <a:pt x="1129" y="364"/>
                      </a:cubicBezTo>
                      <a:cubicBezTo>
                        <a:pt x="1120" y="364"/>
                        <a:pt x="1114" y="370"/>
                        <a:pt x="1114" y="376"/>
                      </a:cubicBezTo>
                      <a:cubicBezTo>
                        <a:pt x="1114" y="389"/>
                        <a:pt x="1127" y="389"/>
                        <a:pt x="1138" y="389"/>
                      </a:cubicBezTo>
                      <a:cubicBezTo>
                        <a:pt x="1138" y="407"/>
                        <a:pt x="1149" y="412"/>
                        <a:pt x="1149" y="423"/>
                      </a:cubicBezTo>
                      <a:cubicBezTo>
                        <a:pt x="1149" y="430"/>
                        <a:pt x="1145" y="436"/>
                        <a:pt x="1149" y="441"/>
                      </a:cubicBezTo>
                      <a:cubicBezTo>
                        <a:pt x="1137" y="441"/>
                        <a:pt x="1125" y="441"/>
                        <a:pt x="1125" y="451"/>
                      </a:cubicBezTo>
                      <a:cubicBezTo>
                        <a:pt x="1125" y="465"/>
                        <a:pt x="1146" y="464"/>
                        <a:pt x="1155" y="467"/>
                      </a:cubicBezTo>
                      <a:cubicBezTo>
                        <a:pt x="1151" y="480"/>
                        <a:pt x="1136" y="487"/>
                        <a:pt x="1121" y="489"/>
                      </a:cubicBezTo>
                      <a:cubicBezTo>
                        <a:pt x="1121" y="494"/>
                        <a:pt x="1125" y="499"/>
                        <a:pt x="1129" y="501"/>
                      </a:cubicBezTo>
                      <a:cubicBezTo>
                        <a:pt x="1123" y="524"/>
                        <a:pt x="1093" y="514"/>
                        <a:pt x="1087" y="531"/>
                      </a:cubicBezTo>
                      <a:cubicBezTo>
                        <a:pt x="1079" y="525"/>
                        <a:pt x="1070" y="521"/>
                        <a:pt x="1064" y="513"/>
                      </a:cubicBezTo>
                      <a:cubicBezTo>
                        <a:pt x="1053" y="513"/>
                        <a:pt x="1053" y="513"/>
                        <a:pt x="1053" y="513"/>
                      </a:cubicBezTo>
                      <a:cubicBezTo>
                        <a:pt x="1061" y="534"/>
                        <a:pt x="1095" y="527"/>
                        <a:pt x="1095" y="548"/>
                      </a:cubicBezTo>
                      <a:cubicBezTo>
                        <a:pt x="1095" y="558"/>
                        <a:pt x="1092" y="571"/>
                        <a:pt x="1083" y="571"/>
                      </a:cubicBezTo>
                      <a:cubicBezTo>
                        <a:pt x="1070" y="571"/>
                        <a:pt x="1046" y="550"/>
                        <a:pt x="1042" y="535"/>
                      </a:cubicBezTo>
                      <a:cubicBezTo>
                        <a:pt x="1036" y="536"/>
                        <a:pt x="1033" y="535"/>
                        <a:pt x="1032" y="535"/>
                      </a:cubicBezTo>
                      <a:cubicBezTo>
                        <a:pt x="1032" y="547"/>
                        <a:pt x="1032" y="547"/>
                        <a:pt x="1032" y="547"/>
                      </a:cubicBezTo>
                      <a:cubicBezTo>
                        <a:pt x="1059" y="575"/>
                        <a:pt x="1107" y="589"/>
                        <a:pt x="1107" y="634"/>
                      </a:cubicBezTo>
                      <a:cubicBezTo>
                        <a:pt x="1107" y="643"/>
                        <a:pt x="1095" y="644"/>
                        <a:pt x="1087" y="644"/>
                      </a:cubicBezTo>
                      <a:cubicBezTo>
                        <a:pt x="1051" y="644"/>
                        <a:pt x="1059" y="604"/>
                        <a:pt x="1028" y="604"/>
                      </a:cubicBezTo>
                      <a:cubicBezTo>
                        <a:pt x="1024" y="604"/>
                        <a:pt x="1020" y="606"/>
                        <a:pt x="1017" y="604"/>
                      </a:cubicBezTo>
                      <a:cubicBezTo>
                        <a:pt x="1017" y="615"/>
                        <a:pt x="1024" y="617"/>
                        <a:pt x="1024" y="624"/>
                      </a:cubicBezTo>
                      <a:cubicBezTo>
                        <a:pt x="1024" y="631"/>
                        <a:pt x="1011" y="633"/>
                        <a:pt x="1007" y="634"/>
                      </a:cubicBezTo>
                      <a:cubicBezTo>
                        <a:pt x="1007" y="658"/>
                        <a:pt x="1075" y="655"/>
                        <a:pt x="1091" y="660"/>
                      </a:cubicBezTo>
                      <a:cubicBezTo>
                        <a:pt x="1079" y="670"/>
                        <a:pt x="1072" y="671"/>
                        <a:pt x="1058" y="675"/>
                      </a:cubicBezTo>
                      <a:cubicBezTo>
                        <a:pt x="1033" y="684"/>
                        <a:pt x="1026" y="706"/>
                        <a:pt x="1004" y="714"/>
                      </a:cubicBezTo>
                      <a:cubicBezTo>
                        <a:pt x="976" y="723"/>
                        <a:pt x="954" y="721"/>
                        <a:pt x="926" y="734"/>
                      </a:cubicBezTo>
                      <a:cubicBezTo>
                        <a:pt x="890" y="734"/>
                        <a:pt x="890" y="734"/>
                        <a:pt x="890" y="734"/>
                      </a:cubicBezTo>
                      <a:cubicBezTo>
                        <a:pt x="883" y="738"/>
                        <a:pt x="875" y="741"/>
                        <a:pt x="875" y="747"/>
                      </a:cubicBezTo>
                      <a:cubicBezTo>
                        <a:pt x="856" y="761"/>
                        <a:pt x="856" y="761"/>
                        <a:pt x="856" y="761"/>
                      </a:cubicBezTo>
                      <a:cubicBezTo>
                        <a:pt x="842" y="773"/>
                        <a:pt x="841" y="789"/>
                        <a:pt x="830" y="801"/>
                      </a:cubicBezTo>
                      <a:cubicBezTo>
                        <a:pt x="814" y="817"/>
                        <a:pt x="789" y="813"/>
                        <a:pt x="773" y="825"/>
                      </a:cubicBezTo>
                      <a:cubicBezTo>
                        <a:pt x="761" y="825"/>
                        <a:pt x="761" y="825"/>
                        <a:pt x="761" y="825"/>
                      </a:cubicBezTo>
                      <a:cubicBezTo>
                        <a:pt x="761" y="809"/>
                        <a:pt x="761" y="809"/>
                        <a:pt x="761" y="809"/>
                      </a:cubicBezTo>
                      <a:cubicBezTo>
                        <a:pt x="750" y="814"/>
                        <a:pt x="753" y="822"/>
                        <a:pt x="746" y="829"/>
                      </a:cubicBezTo>
                      <a:cubicBezTo>
                        <a:pt x="730" y="846"/>
                        <a:pt x="689" y="838"/>
                        <a:pt x="689" y="865"/>
                      </a:cubicBezTo>
                      <a:cubicBezTo>
                        <a:pt x="689" y="867"/>
                        <a:pt x="691" y="870"/>
                        <a:pt x="691" y="873"/>
                      </a:cubicBezTo>
                      <a:cubicBezTo>
                        <a:pt x="689" y="876"/>
                        <a:pt x="686" y="878"/>
                        <a:pt x="686" y="882"/>
                      </a:cubicBezTo>
                      <a:cubicBezTo>
                        <a:pt x="686" y="888"/>
                        <a:pt x="695" y="892"/>
                        <a:pt x="695" y="900"/>
                      </a:cubicBezTo>
                      <a:cubicBezTo>
                        <a:pt x="695" y="927"/>
                        <a:pt x="659" y="919"/>
                        <a:pt x="659" y="942"/>
                      </a:cubicBezTo>
                      <a:cubicBezTo>
                        <a:pt x="659" y="956"/>
                        <a:pt x="658" y="977"/>
                        <a:pt x="659" y="986"/>
                      </a:cubicBezTo>
                      <a:cubicBezTo>
                        <a:pt x="642" y="994"/>
                        <a:pt x="651" y="1036"/>
                        <a:pt x="630" y="1036"/>
                      </a:cubicBezTo>
                      <a:cubicBezTo>
                        <a:pt x="625" y="1036"/>
                        <a:pt x="623" y="1032"/>
                        <a:pt x="621" y="1028"/>
                      </a:cubicBezTo>
                      <a:cubicBezTo>
                        <a:pt x="612" y="1028"/>
                        <a:pt x="611" y="1033"/>
                        <a:pt x="606" y="1033"/>
                      </a:cubicBezTo>
                      <a:cubicBezTo>
                        <a:pt x="587" y="1033"/>
                        <a:pt x="589" y="997"/>
                        <a:pt x="570" y="997"/>
                      </a:cubicBezTo>
                      <a:cubicBezTo>
                        <a:pt x="559" y="997"/>
                        <a:pt x="547" y="1007"/>
                        <a:pt x="538" y="1008"/>
                      </a:cubicBezTo>
                      <a:cubicBezTo>
                        <a:pt x="533" y="989"/>
                        <a:pt x="525" y="995"/>
                        <a:pt x="513" y="986"/>
                      </a:cubicBezTo>
                      <a:cubicBezTo>
                        <a:pt x="508" y="982"/>
                        <a:pt x="510" y="971"/>
                        <a:pt x="508" y="970"/>
                      </a:cubicBezTo>
                      <a:cubicBezTo>
                        <a:pt x="493" y="957"/>
                        <a:pt x="464" y="921"/>
                        <a:pt x="464" y="898"/>
                      </a:cubicBezTo>
                      <a:cubicBezTo>
                        <a:pt x="464" y="888"/>
                        <a:pt x="470" y="889"/>
                        <a:pt x="475" y="883"/>
                      </a:cubicBezTo>
                      <a:cubicBezTo>
                        <a:pt x="464" y="868"/>
                        <a:pt x="460" y="888"/>
                        <a:pt x="447" y="881"/>
                      </a:cubicBezTo>
                      <a:cubicBezTo>
                        <a:pt x="444" y="877"/>
                        <a:pt x="442" y="862"/>
                        <a:pt x="439" y="854"/>
                      </a:cubicBezTo>
                      <a:cubicBezTo>
                        <a:pt x="435" y="839"/>
                        <a:pt x="415" y="830"/>
                        <a:pt x="415" y="809"/>
                      </a:cubicBezTo>
                      <a:cubicBezTo>
                        <a:pt x="415" y="801"/>
                        <a:pt x="420" y="797"/>
                        <a:pt x="422" y="789"/>
                      </a:cubicBezTo>
                      <a:cubicBezTo>
                        <a:pt x="417" y="786"/>
                        <a:pt x="411" y="785"/>
                        <a:pt x="407" y="789"/>
                      </a:cubicBezTo>
                      <a:cubicBezTo>
                        <a:pt x="407" y="771"/>
                        <a:pt x="407" y="771"/>
                        <a:pt x="407" y="771"/>
                      </a:cubicBezTo>
                      <a:cubicBezTo>
                        <a:pt x="418" y="756"/>
                        <a:pt x="422" y="740"/>
                        <a:pt x="437" y="727"/>
                      </a:cubicBezTo>
                      <a:lnTo>
                        <a:pt x="437" y="726"/>
                      </a:ln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95" name="Freeform 154">
                  <a:extLst>
                    <a:ext uri="{FF2B5EF4-FFF2-40B4-BE49-F238E27FC236}">
                      <a16:creationId xmlns:a16="http://schemas.microsoft.com/office/drawing/2014/main" id="{BCDB9761-C07E-4786-9964-E96BF6A8A5D8}"/>
                    </a:ext>
                  </a:extLst>
                </p:cNvPr>
                <p:cNvSpPr>
                  <a:spLocks/>
                </p:cNvSpPr>
                <p:nvPr/>
              </p:nvSpPr>
              <p:spPr bwMode="auto">
                <a:xfrm>
                  <a:off x="4466847" y="2004511"/>
                  <a:ext cx="71931" cy="48974"/>
                </a:xfrm>
                <a:custGeom>
                  <a:avLst/>
                  <a:gdLst>
                    <a:gd name="T0" fmla="*/ 16 w 63"/>
                    <a:gd name="T1" fmla="*/ 43 h 43"/>
                    <a:gd name="T2" fmla="*/ 0 w 63"/>
                    <a:gd name="T3" fmla="*/ 16 h 43"/>
                    <a:gd name="T4" fmla="*/ 17 w 63"/>
                    <a:gd name="T5" fmla="*/ 0 h 43"/>
                    <a:gd name="T6" fmla="*/ 63 w 63"/>
                    <a:gd name="T7" fmla="*/ 27 h 43"/>
                    <a:gd name="T8" fmla="*/ 32 w 63"/>
                    <a:gd name="T9" fmla="*/ 43 h 43"/>
                    <a:gd name="T10" fmla="*/ 16 w 63"/>
                    <a:gd name="T11" fmla="*/ 43 h 43"/>
                  </a:gdLst>
                  <a:ahLst/>
                  <a:cxnLst>
                    <a:cxn ang="0">
                      <a:pos x="T0" y="T1"/>
                    </a:cxn>
                    <a:cxn ang="0">
                      <a:pos x="T2" y="T3"/>
                    </a:cxn>
                    <a:cxn ang="0">
                      <a:pos x="T4" y="T5"/>
                    </a:cxn>
                    <a:cxn ang="0">
                      <a:pos x="T6" y="T7"/>
                    </a:cxn>
                    <a:cxn ang="0">
                      <a:pos x="T8" y="T9"/>
                    </a:cxn>
                    <a:cxn ang="0">
                      <a:pos x="T10" y="T11"/>
                    </a:cxn>
                  </a:cxnLst>
                  <a:rect l="0" t="0" r="r" b="b"/>
                  <a:pathLst>
                    <a:path w="63" h="43">
                      <a:moveTo>
                        <a:pt x="16" y="43"/>
                      </a:moveTo>
                      <a:cubicBezTo>
                        <a:pt x="9" y="43"/>
                        <a:pt x="0" y="25"/>
                        <a:pt x="0" y="16"/>
                      </a:cubicBezTo>
                      <a:cubicBezTo>
                        <a:pt x="0" y="4"/>
                        <a:pt x="10" y="0"/>
                        <a:pt x="17" y="0"/>
                      </a:cubicBezTo>
                      <a:cubicBezTo>
                        <a:pt x="37" y="0"/>
                        <a:pt x="43" y="21"/>
                        <a:pt x="63" y="27"/>
                      </a:cubicBezTo>
                      <a:cubicBezTo>
                        <a:pt x="61" y="41"/>
                        <a:pt x="45" y="43"/>
                        <a:pt x="32" y="43"/>
                      </a:cubicBezTo>
                      <a:lnTo>
                        <a:pt x="16" y="43"/>
                      </a:ln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96" name="Freeform 155">
                  <a:extLst>
                    <a:ext uri="{FF2B5EF4-FFF2-40B4-BE49-F238E27FC236}">
                      <a16:creationId xmlns:a16="http://schemas.microsoft.com/office/drawing/2014/main" id="{9396D718-9ED0-45D3-96E3-F5EAFE56723F}"/>
                    </a:ext>
                  </a:extLst>
                </p:cNvPr>
                <p:cNvSpPr>
                  <a:spLocks/>
                </p:cNvSpPr>
                <p:nvPr/>
              </p:nvSpPr>
              <p:spPr bwMode="auto">
                <a:xfrm>
                  <a:off x="5352972" y="1748930"/>
                  <a:ext cx="39791" cy="24487"/>
                </a:xfrm>
                <a:custGeom>
                  <a:avLst/>
                  <a:gdLst>
                    <a:gd name="T0" fmla="*/ 10 w 35"/>
                    <a:gd name="T1" fmla="*/ 22 h 22"/>
                    <a:gd name="T2" fmla="*/ 0 w 35"/>
                    <a:gd name="T3" fmla="*/ 10 h 22"/>
                    <a:gd name="T4" fmla="*/ 8 w 35"/>
                    <a:gd name="T5" fmla="*/ 0 h 22"/>
                    <a:gd name="T6" fmla="*/ 22 w 35"/>
                    <a:gd name="T7" fmla="*/ 0 h 22"/>
                    <a:gd name="T8" fmla="*/ 22 w 35"/>
                    <a:gd name="T9" fmla="*/ 10 h 22"/>
                    <a:gd name="T10" fmla="*/ 35 w 35"/>
                    <a:gd name="T11" fmla="*/ 10 h 22"/>
                    <a:gd name="T12" fmla="*/ 10 w 35"/>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35" h="22">
                      <a:moveTo>
                        <a:pt x="10" y="22"/>
                      </a:moveTo>
                      <a:cubicBezTo>
                        <a:pt x="5" y="22"/>
                        <a:pt x="0" y="14"/>
                        <a:pt x="0" y="10"/>
                      </a:cubicBezTo>
                      <a:cubicBezTo>
                        <a:pt x="0" y="6"/>
                        <a:pt x="6" y="2"/>
                        <a:pt x="8" y="0"/>
                      </a:cubicBezTo>
                      <a:cubicBezTo>
                        <a:pt x="22" y="0"/>
                        <a:pt x="22" y="0"/>
                        <a:pt x="22" y="0"/>
                      </a:cubicBezTo>
                      <a:cubicBezTo>
                        <a:pt x="22" y="6"/>
                        <a:pt x="22" y="7"/>
                        <a:pt x="22" y="10"/>
                      </a:cubicBezTo>
                      <a:cubicBezTo>
                        <a:pt x="35" y="10"/>
                        <a:pt x="35" y="10"/>
                        <a:pt x="35" y="10"/>
                      </a:cubicBezTo>
                      <a:cubicBezTo>
                        <a:pt x="31" y="13"/>
                        <a:pt x="18" y="22"/>
                        <a:pt x="10" y="22"/>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97" name="Freeform 156">
                  <a:extLst>
                    <a:ext uri="{FF2B5EF4-FFF2-40B4-BE49-F238E27FC236}">
                      <a16:creationId xmlns:a16="http://schemas.microsoft.com/office/drawing/2014/main" id="{226D1452-FFA7-44D8-994A-6F8690119E2F}"/>
                    </a:ext>
                  </a:extLst>
                </p:cNvPr>
                <p:cNvSpPr>
                  <a:spLocks/>
                </p:cNvSpPr>
                <p:nvPr/>
              </p:nvSpPr>
              <p:spPr bwMode="auto">
                <a:xfrm>
                  <a:off x="4361247" y="2755950"/>
                  <a:ext cx="160696" cy="165286"/>
                </a:xfrm>
                <a:custGeom>
                  <a:avLst/>
                  <a:gdLst>
                    <a:gd name="T0" fmla="*/ 8 w 141"/>
                    <a:gd name="T1" fmla="*/ 121 h 145"/>
                    <a:gd name="T2" fmla="*/ 0 w 141"/>
                    <a:gd name="T3" fmla="*/ 113 h 145"/>
                    <a:gd name="T4" fmla="*/ 14 w 141"/>
                    <a:gd name="T5" fmla="*/ 98 h 145"/>
                    <a:gd name="T6" fmla="*/ 14 w 141"/>
                    <a:gd name="T7" fmla="*/ 93 h 145"/>
                    <a:gd name="T8" fmla="*/ 8 w 141"/>
                    <a:gd name="T9" fmla="*/ 89 h 145"/>
                    <a:gd name="T10" fmla="*/ 49 w 141"/>
                    <a:gd name="T11" fmla="*/ 24 h 145"/>
                    <a:gd name="T12" fmla="*/ 72 w 141"/>
                    <a:gd name="T13" fmla="*/ 0 h 145"/>
                    <a:gd name="T14" fmla="*/ 77 w 141"/>
                    <a:gd name="T15" fmla="*/ 8 h 145"/>
                    <a:gd name="T16" fmla="*/ 56 w 141"/>
                    <a:gd name="T17" fmla="*/ 49 h 145"/>
                    <a:gd name="T18" fmla="*/ 56 w 141"/>
                    <a:gd name="T19" fmla="*/ 56 h 145"/>
                    <a:gd name="T20" fmla="*/ 68 w 141"/>
                    <a:gd name="T21" fmla="*/ 49 h 145"/>
                    <a:gd name="T22" fmla="*/ 80 w 141"/>
                    <a:gd name="T23" fmla="*/ 53 h 145"/>
                    <a:gd name="T24" fmla="*/ 76 w 141"/>
                    <a:gd name="T25" fmla="*/ 57 h 145"/>
                    <a:gd name="T26" fmla="*/ 76 w 141"/>
                    <a:gd name="T27" fmla="*/ 65 h 145"/>
                    <a:gd name="T28" fmla="*/ 90 w 141"/>
                    <a:gd name="T29" fmla="*/ 65 h 145"/>
                    <a:gd name="T30" fmla="*/ 90 w 141"/>
                    <a:gd name="T31" fmla="*/ 68 h 145"/>
                    <a:gd name="T32" fmla="*/ 99 w 141"/>
                    <a:gd name="T33" fmla="*/ 65 h 145"/>
                    <a:gd name="T34" fmla="*/ 121 w 141"/>
                    <a:gd name="T35" fmla="*/ 65 h 145"/>
                    <a:gd name="T36" fmla="*/ 120 w 141"/>
                    <a:gd name="T37" fmla="*/ 91 h 145"/>
                    <a:gd name="T38" fmla="*/ 128 w 141"/>
                    <a:gd name="T39" fmla="*/ 89 h 145"/>
                    <a:gd name="T40" fmla="*/ 121 w 141"/>
                    <a:gd name="T41" fmla="*/ 101 h 145"/>
                    <a:gd name="T42" fmla="*/ 126 w 141"/>
                    <a:gd name="T43" fmla="*/ 114 h 145"/>
                    <a:gd name="T44" fmla="*/ 136 w 141"/>
                    <a:gd name="T45" fmla="*/ 109 h 145"/>
                    <a:gd name="T46" fmla="*/ 141 w 141"/>
                    <a:gd name="T47" fmla="*/ 126 h 145"/>
                    <a:gd name="T48" fmla="*/ 129 w 141"/>
                    <a:gd name="T49" fmla="*/ 145 h 145"/>
                    <a:gd name="T50" fmla="*/ 122 w 141"/>
                    <a:gd name="T51" fmla="*/ 135 h 145"/>
                    <a:gd name="T52" fmla="*/ 116 w 141"/>
                    <a:gd name="T53" fmla="*/ 134 h 145"/>
                    <a:gd name="T54" fmla="*/ 109 w 141"/>
                    <a:gd name="T55" fmla="*/ 112 h 145"/>
                    <a:gd name="T56" fmla="*/ 87 w 141"/>
                    <a:gd name="T57" fmla="*/ 134 h 145"/>
                    <a:gd name="T58" fmla="*/ 82 w 141"/>
                    <a:gd name="T59" fmla="*/ 134 h 145"/>
                    <a:gd name="T60" fmla="*/ 90 w 141"/>
                    <a:gd name="T61" fmla="*/ 121 h 145"/>
                    <a:gd name="T62" fmla="*/ 69 w 141"/>
                    <a:gd name="T63" fmla="*/ 118 h 145"/>
                    <a:gd name="T64" fmla="*/ 54 w 141"/>
                    <a:gd name="T65" fmla="*/ 122 h 145"/>
                    <a:gd name="T66" fmla="*/ 31 w 141"/>
                    <a:gd name="T67" fmla="*/ 116 h 145"/>
                    <a:gd name="T68" fmla="*/ 8 w 141"/>
                    <a:gd name="T69" fmla="*/ 12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1" h="145">
                      <a:moveTo>
                        <a:pt x="8" y="121"/>
                      </a:moveTo>
                      <a:cubicBezTo>
                        <a:pt x="4" y="121"/>
                        <a:pt x="0" y="115"/>
                        <a:pt x="0" y="113"/>
                      </a:cubicBezTo>
                      <a:cubicBezTo>
                        <a:pt x="0" y="110"/>
                        <a:pt x="14" y="99"/>
                        <a:pt x="14" y="98"/>
                      </a:cubicBezTo>
                      <a:cubicBezTo>
                        <a:pt x="14" y="93"/>
                        <a:pt x="14" y="93"/>
                        <a:pt x="14" y="93"/>
                      </a:cubicBezTo>
                      <a:cubicBezTo>
                        <a:pt x="12" y="93"/>
                        <a:pt x="9" y="91"/>
                        <a:pt x="8" y="89"/>
                      </a:cubicBezTo>
                      <a:cubicBezTo>
                        <a:pt x="29" y="78"/>
                        <a:pt x="37" y="42"/>
                        <a:pt x="49" y="24"/>
                      </a:cubicBezTo>
                      <a:cubicBezTo>
                        <a:pt x="55" y="14"/>
                        <a:pt x="59" y="0"/>
                        <a:pt x="72" y="0"/>
                      </a:cubicBezTo>
                      <a:cubicBezTo>
                        <a:pt x="75" y="0"/>
                        <a:pt x="77" y="5"/>
                        <a:pt x="77" y="8"/>
                      </a:cubicBezTo>
                      <a:cubicBezTo>
                        <a:pt x="77" y="26"/>
                        <a:pt x="61" y="34"/>
                        <a:pt x="56" y="49"/>
                      </a:cubicBezTo>
                      <a:cubicBezTo>
                        <a:pt x="56" y="56"/>
                        <a:pt x="56" y="56"/>
                        <a:pt x="56" y="56"/>
                      </a:cubicBezTo>
                      <a:cubicBezTo>
                        <a:pt x="62" y="54"/>
                        <a:pt x="62" y="49"/>
                        <a:pt x="68" y="49"/>
                      </a:cubicBezTo>
                      <a:cubicBezTo>
                        <a:pt x="72" y="49"/>
                        <a:pt x="77" y="50"/>
                        <a:pt x="80" y="53"/>
                      </a:cubicBezTo>
                      <a:cubicBezTo>
                        <a:pt x="76" y="57"/>
                        <a:pt x="76" y="57"/>
                        <a:pt x="76" y="57"/>
                      </a:cubicBezTo>
                      <a:cubicBezTo>
                        <a:pt x="76" y="65"/>
                        <a:pt x="76" y="65"/>
                        <a:pt x="76" y="65"/>
                      </a:cubicBezTo>
                      <a:cubicBezTo>
                        <a:pt x="90" y="65"/>
                        <a:pt x="90" y="65"/>
                        <a:pt x="90" y="65"/>
                      </a:cubicBezTo>
                      <a:cubicBezTo>
                        <a:pt x="90" y="65"/>
                        <a:pt x="90" y="68"/>
                        <a:pt x="90" y="68"/>
                      </a:cubicBezTo>
                      <a:cubicBezTo>
                        <a:pt x="99" y="65"/>
                        <a:pt x="99" y="65"/>
                        <a:pt x="99" y="65"/>
                      </a:cubicBezTo>
                      <a:cubicBezTo>
                        <a:pt x="107" y="68"/>
                        <a:pt x="117" y="68"/>
                        <a:pt x="121" y="65"/>
                      </a:cubicBezTo>
                      <a:cubicBezTo>
                        <a:pt x="121" y="72"/>
                        <a:pt x="120" y="80"/>
                        <a:pt x="120" y="91"/>
                      </a:cubicBezTo>
                      <a:cubicBezTo>
                        <a:pt x="122" y="90"/>
                        <a:pt x="125" y="89"/>
                        <a:pt x="128" y="89"/>
                      </a:cubicBezTo>
                      <a:cubicBezTo>
                        <a:pt x="128" y="96"/>
                        <a:pt x="121" y="98"/>
                        <a:pt x="121" y="101"/>
                      </a:cubicBezTo>
                      <a:cubicBezTo>
                        <a:pt x="121" y="105"/>
                        <a:pt x="126" y="108"/>
                        <a:pt x="126" y="114"/>
                      </a:cubicBezTo>
                      <a:cubicBezTo>
                        <a:pt x="134" y="114"/>
                        <a:pt x="131" y="112"/>
                        <a:pt x="136" y="109"/>
                      </a:cubicBezTo>
                      <a:cubicBezTo>
                        <a:pt x="136" y="119"/>
                        <a:pt x="141" y="118"/>
                        <a:pt x="141" y="126"/>
                      </a:cubicBezTo>
                      <a:cubicBezTo>
                        <a:pt x="141" y="135"/>
                        <a:pt x="137" y="145"/>
                        <a:pt x="129" y="145"/>
                      </a:cubicBezTo>
                      <a:cubicBezTo>
                        <a:pt x="124" y="145"/>
                        <a:pt x="122" y="138"/>
                        <a:pt x="122" y="135"/>
                      </a:cubicBezTo>
                      <a:cubicBezTo>
                        <a:pt x="120" y="135"/>
                        <a:pt x="118" y="134"/>
                        <a:pt x="116" y="134"/>
                      </a:cubicBezTo>
                      <a:cubicBezTo>
                        <a:pt x="110" y="134"/>
                        <a:pt x="115" y="119"/>
                        <a:pt x="109" y="112"/>
                      </a:cubicBezTo>
                      <a:cubicBezTo>
                        <a:pt x="103" y="122"/>
                        <a:pt x="96" y="134"/>
                        <a:pt x="87" y="134"/>
                      </a:cubicBezTo>
                      <a:cubicBezTo>
                        <a:pt x="85" y="134"/>
                        <a:pt x="82" y="135"/>
                        <a:pt x="82" y="134"/>
                      </a:cubicBezTo>
                      <a:cubicBezTo>
                        <a:pt x="82" y="126"/>
                        <a:pt x="88" y="126"/>
                        <a:pt x="90" y="121"/>
                      </a:cubicBezTo>
                      <a:cubicBezTo>
                        <a:pt x="83" y="121"/>
                        <a:pt x="73" y="126"/>
                        <a:pt x="69" y="118"/>
                      </a:cubicBezTo>
                      <a:cubicBezTo>
                        <a:pt x="64" y="120"/>
                        <a:pt x="59" y="122"/>
                        <a:pt x="54" y="122"/>
                      </a:cubicBezTo>
                      <a:cubicBezTo>
                        <a:pt x="44" y="122"/>
                        <a:pt x="40" y="116"/>
                        <a:pt x="31" y="116"/>
                      </a:cubicBezTo>
                      <a:cubicBezTo>
                        <a:pt x="20" y="116"/>
                        <a:pt x="17" y="121"/>
                        <a:pt x="8" y="121"/>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98" name="Freeform 157">
                  <a:extLst>
                    <a:ext uri="{FF2B5EF4-FFF2-40B4-BE49-F238E27FC236}">
                      <a16:creationId xmlns:a16="http://schemas.microsoft.com/office/drawing/2014/main" id="{87A711A7-81F2-4A77-949E-B087F1CAF64E}"/>
                    </a:ext>
                  </a:extLst>
                </p:cNvPr>
                <p:cNvSpPr>
                  <a:spLocks/>
                </p:cNvSpPr>
                <p:nvPr/>
              </p:nvSpPr>
              <p:spPr bwMode="auto">
                <a:xfrm>
                  <a:off x="9197435" y="1696896"/>
                  <a:ext cx="191305" cy="76521"/>
                </a:xfrm>
                <a:custGeom>
                  <a:avLst/>
                  <a:gdLst>
                    <a:gd name="T0" fmla="*/ 132 w 166"/>
                    <a:gd name="T1" fmla="*/ 51 h 67"/>
                    <a:gd name="T2" fmla="*/ 113 w 166"/>
                    <a:gd name="T3" fmla="*/ 59 h 67"/>
                    <a:gd name="T4" fmla="*/ 100 w 166"/>
                    <a:gd name="T5" fmla="*/ 51 h 67"/>
                    <a:gd name="T6" fmla="*/ 84 w 166"/>
                    <a:gd name="T7" fmla="*/ 57 h 67"/>
                    <a:gd name="T8" fmla="*/ 68 w 166"/>
                    <a:gd name="T9" fmla="*/ 63 h 67"/>
                    <a:gd name="T10" fmla="*/ 54 w 166"/>
                    <a:gd name="T11" fmla="*/ 55 h 67"/>
                    <a:gd name="T12" fmla="*/ 37 w 166"/>
                    <a:gd name="T13" fmla="*/ 67 h 67"/>
                    <a:gd name="T14" fmla="*/ 0 w 166"/>
                    <a:gd name="T15" fmla="*/ 31 h 67"/>
                    <a:gd name="T16" fmla="*/ 34 w 166"/>
                    <a:gd name="T17" fmla="*/ 0 h 67"/>
                    <a:gd name="T18" fmla="*/ 79 w 166"/>
                    <a:gd name="T19" fmla="*/ 25 h 67"/>
                    <a:gd name="T20" fmla="*/ 92 w 166"/>
                    <a:gd name="T21" fmla="*/ 4 h 67"/>
                    <a:gd name="T22" fmla="*/ 166 w 166"/>
                    <a:gd name="T23" fmla="*/ 25 h 67"/>
                    <a:gd name="T24" fmla="*/ 153 w 166"/>
                    <a:gd name="T25" fmla="*/ 51 h 67"/>
                    <a:gd name="T26" fmla="*/ 132 w 166"/>
                    <a:gd name="T27"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67">
                      <a:moveTo>
                        <a:pt x="132" y="51"/>
                      </a:moveTo>
                      <a:cubicBezTo>
                        <a:pt x="126" y="51"/>
                        <a:pt x="122" y="59"/>
                        <a:pt x="113" y="59"/>
                      </a:cubicBezTo>
                      <a:cubicBezTo>
                        <a:pt x="108" y="59"/>
                        <a:pt x="105" y="51"/>
                        <a:pt x="100" y="51"/>
                      </a:cubicBezTo>
                      <a:cubicBezTo>
                        <a:pt x="93" y="51"/>
                        <a:pt x="90" y="57"/>
                        <a:pt x="84" y="57"/>
                      </a:cubicBezTo>
                      <a:cubicBezTo>
                        <a:pt x="80" y="57"/>
                        <a:pt x="75" y="63"/>
                        <a:pt x="68" y="63"/>
                      </a:cubicBezTo>
                      <a:cubicBezTo>
                        <a:pt x="61" y="63"/>
                        <a:pt x="58" y="60"/>
                        <a:pt x="54" y="55"/>
                      </a:cubicBezTo>
                      <a:cubicBezTo>
                        <a:pt x="49" y="60"/>
                        <a:pt x="45" y="67"/>
                        <a:pt x="37" y="67"/>
                      </a:cubicBezTo>
                      <a:cubicBezTo>
                        <a:pt x="18" y="67"/>
                        <a:pt x="0" y="51"/>
                        <a:pt x="0" y="31"/>
                      </a:cubicBezTo>
                      <a:cubicBezTo>
                        <a:pt x="0" y="13"/>
                        <a:pt x="18" y="0"/>
                        <a:pt x="34" y="0"/>
                      </a:cubicBezTo>
                      <a:cubicBezTo>
                        <a:pt x="57" y="0"/>
                        <a:pt x="59" y="25"/>
                        <a:pt x="79" y="25"/>
                      </a:cubicBezTo>
                      <a:cubicBezTo>
                        <a:pt x="79" y="13"/>
                        <a:pt x="83" y="4"/>
                        <a:pt x="92" y="4"/>
                      </a:cubicBezTo>
                      <a:cubicBezTo>
                        <a:pt x="106" y="4"/>
                        <a:pt x="150" y="20"/>
                        <a:pt x="166" y="25"/>
                      </a:cubicBezTo>
                      <a:cubicBezTo>
                        <a:pt x="163" y="36"/>
                        <a:pt x="153" y="45"/>
                        <a:pt x="153" y="51"/>
                      </a:cubicBezTo>
                      <a:lnTo>
                        <a:pt x="132" y="51"/>
                      </a:ln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99" name="Freeform 158">
                  <a:extLst>
                    <a:ext uri="{FF2B5EF4-FFF2-40B4-BE49-F238E27FC236}">
                      <a16:creationId xmlns:a16="http://schemas.microsoft.com/office/drawing/2014/main" id="{3F282F5A-BD5F-4DD6-A58D-D777D0E8AFA3}"/>
                    </a:ext>
                  </a:extLst>
                </p:cNvPr>
                <p:cNvSpPr>
                  <a:spLocks/>
                </p:cNvSpPr>
                <p:nvPr/>
              </p:nvSpPr>
              <p:spPr bwMode="auto">
                <a:xfrm>
                  <a:off x="2930286" y="3354346"/>
                  <a:ext cx="988664" cy="697874"/>
                </a:xfrm>
                <a:custGeom>
                  <a:avLst/>
                  <a:gdLst>
                    <a:gd name="T0" fmla="*/ 430 w 865"/>
                    <a:gd name="T1" fmla="*/ 177 h 610"/>
                    <a:gd name="T2" fmla="*/ 422 w 865"/>
                    <a:gd name="T3" fmla="*/ 254 h 610"/>
                    <a:gd name="T4" fmla="*/ 430 w 865"/>
                    <a:gd name="T5" fmla="*/ 289 h 610"/>
                    <a:gd name="T6" fmla="*/ 482 w 865"/>
                    <a:gd name="T7" fmla="*/ 346 h 610"/>
                    <a:gd name="T8" fmla="*/ 536 w 865"/>
                    <a:gd name="T9" fmla="*/ 344 h 610"/>
                    <a:gd name="T10" fmla="*/ 561 w 865"/>
                    <a:gd name="T11" fmla="*/ 336 h 610"/>
                    <a:gd name="T12" fmla="*/ 623 w 865"/>
                    <a:gd name="T13" fmla="*/ 274 h 610"/>
                    <a:gd name="T14" fmla="*/ 655 w 865"/>
                    <a:gd name="T15" fmla="*/ 278 h 610"/>
                    <a:gd name="T16" fmla="*/ 642 w 865"/>
                    <a:gd name="T17" fmla="*/ 325 h 610"/>
                    <a:gd name="T18" fmla="*/ 633 w 865"/>
                    <a:gd name="T19" fmla="*/ 346 h 610"/>
                    <a:gd name="T20" fmla="*/ 627 w 865"/>
                    <a:gd name="T21" fmla="*/ 384 h 610"/>
                    <a:gd name="T22" fmla="*/ 614 w 865"/>
                    <a:gd name="T23" fmla="*/ 404 h 610"/>
                    <a:gd name="T24" fmla="*/ 695 w 865"/>
                    <a:gd name="T25" fmla="*/ 408 h 610"/>
                    <a:gd name="T26" fmla="*/ 731 w 865"/>
                    <a:gd name="T27" fmla="*/ 437 h 610"/>
                    <a:gd name="T28" fmla="*/ 726 w 865"/>
                    <a:gd name="T29" fmla="*/ 520 h 610"/>
                    <a:gd name="T30" fmla="*/ 775 w 865"/>
                    <a:gd name="T31" fmla="*/ 570 h 610"/>
                    <a:gd name="T32" fmla="*/ 865 w 865"/>
                    <a:gd name="T33" fmla="*/ 580 h 610"/>
                    <a:gd name="T34" fmla="*/ 838 w 865"/>
                    <a:gd name="T35" fmla="*/ 592 h 610"/>
                    <a:gd name="T36" fmla="*/ 823 w 865"/>
                    <a:gd name="T37" fmla="*/ 570 h 610"/>
                    <a:gd name="T38" fmla="*/ 803 w 865"/>
                    <a:gd name="T39" fmla="*/ 598 h 610"/>
                    <a:gd name="T40" fmla="*/ 766 w 865"/>
                    <a:gd name="T41" fmla="*/ 588 h 610"/>
                    <a:gd name="T42" fmla="*/ 739 w 865"/>
                    <a:gd name="T43" fmla="*/ 583 h 610"/>
                    <a:gd name="T44" fmla="*/ 697 w 865"/>
                    <a:gd name="T45" fmla="*/ 545 h 610"/>
                    <a:gd name="T46" fmla="*/ 689 w 865"/>
                    <a:gd name="T47" fmla="*/ 552 h 610"/>
                    <a:gd name="T48" fmla="*/ 672 w 865"/>
                    <a:gd name="T49" fmla="*/ 507 h 610"/>
                    <a:gd name="T50" fmla="*/ 638 w 865"/>
                    <a:gd name="T51" fmla="*/ 468 h 610"/>
                    <a:gd name="T52" fmla="*/ 592 w 865"/>
                    <a:gd name="T53" fmla="*/ 459 h 610"/>
                    <a:gd name="T54" fmla="*/ 505 w 865"/>
                    <a:gd name="T55" fmla="*/ 407 h 610"/>
                    <a:gd name="T56" fmla="*/ 483 w 865"/>
                    <a:gd name="T57" fmla="*/ 401 h 610"/>
                    <a:gd name="T58" fmla="*/ 439 w 865"/>
                    <a:gd name="T59" fmla="*/ 410 h 610"/>
                    <a:gd name="T60" fmla="*/ 380 w 865"/>
                    <a:gd name="T61" fmla="*/ 385 h 610"/>
                    <a:gd name="T62" fmla="*/ 334 w 865"/>
                    <a:gd name="T63" fmla="*/ 365 h 610"/>
                    <a:gd name="T64" fmla="*/ 301 w 865"/>
                    <a:gd name="T65" fmla="*/ 352 h 610"/>
                    <a:gd name="T66" fmla="*/ 255 w 865"/>
                    <a:gd name="T67" fmla="*/ 310 h 610"/>
                    <a:gd name="T68" fmla="*/ 255 w 865"/>
                    <a:gd name="T69" fmla="*/ 270 h 610"/>
                    <a:gd name="T70" fmla="*/ 176 w 865"/>
                    <a:gd name="T71" fmla="*/ 181 h 610"/>
                    <a:gd name="T72" fmla="*/ 141 w 865"/>
                    <a:gd name="T73" fmla="*/ 123 h 610"/>
                    <a:gd name="T74" fmla="*/ 107 w 865"/>
                    <a:gd name="T75" fmla="*/ 96 h 610"/>
                    <a:gd name="T76" fmla="*/ 84 w 865"/>
                    <a:gd name="T77" fmla="*/ 40 h 610"/>
                    <a:gd name="T78" fmla="*/ 48 w 865"/>
                    <a:gd name="T79" fmla="*/ 34 h 610"/>
                    <a:gd name="T80" fmla="*/ 84 w 865"/>
                    <a:gd name="T81" fmla="*/ 95 h 610"/>
                    <a:gd name="T82" fmla="*/ 126 w 865"/>
                    <a:gd name="T83" fmla="*/ 171 h 610"/>
                    <a:gd name="T84" fmla="*/ 165 w 865"/>
                    <a:gd name="T85" fmla="*/ 234 h 610"/>
                    <a:gd name="T86" fmla="*/ 148 w 865"/>
                    <a:gd name="T87" fmla="*/ 229 h 610"/>
                    <a:gd name="T88" fmla="*/ 111 w 865"/>
                    <a:gd name="T89" fmla="*/ 197 h 610"/>
                    <a:gd name="T90" fmla="*/ 89 w 865"/>
                    <a:gd name="T91" fmla="*/ 151 h 610"/>
                    <a:gd name="T92" fmla="*/ 69 w 865"/>
                    <a:gd name="T93" fmla="*/ 124 h 610"/>
                    <a:gd name="T94" fmla="*/ 19 w 865"/>
                    <a:gd name="T95" fmla="*/ 43 h 610"/>
                    <a:gd name="T96" fmla="*/ 0 w 865"/>
                    <a:gd name="T97" fmla="*/ 0 h 610"/>
                    <a:gd name="T98" fmla="*/ 130 w 865"/>
                    <a:gd name="T99" fmla="*/ 28 h 610"/>
                    <a:gd name="T100" fmla="*/ 193 w 865"/>
                    <a:gd name="T101" fmla="*/ 18 h 610"/>
                    <a:gd name="T102" fmla="*/ 261 w 865"/>
                    <a:gd name="T103" fmla="*/ 52 h 610"/>
                    <a:gd name="T104" fmla="*/ 322 w 865"/>
                    <a:gd name="T105" fmla="*/ 68 h 610"/>
                    <a:gd name="T106" fmla="*/ 428 w 865"/>
                    <a:gd name="T107" fmla="*/ 163 h 610"/>
                    <a:gd name="T108" fmla="*/ 424 w 865"/>
                    <a:gd name="T109" fmla="*/ 15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5" h="610">
                      <a:moveTo>
                        <a:pt x="427" y="165"/>
                      </a:moveTo>
                      <a:cubicBezTo>
                        <a:pt x="428" y="170"/>
                        <a:pt x="430" y="173"/>
                        <a:pt x="430" y="177"/>
                      </a:cubicBezTo>
                      <a:cubicBezTo>
                        <a:pt x="430" y="192"/>
                        <a:pt x="424" y="197"/>
                        <a:pt x="422" y="209"/>
                      </a:cubicBezTo>
                      <a:cubicBezTo>
                        <a:pt x="422" y="254"/>
                        <a:pt x="422" y="254"/>
                        <a:pt x="422" y="254"/>
                      </a:cubicBezTo>
                      <a:cubicBezTo>
                        <a:pt x="421" y="260"/>
                        <a:pt x="427" y="266"/>
                        <a:pt x="428" y="270"/>
                      </a:cubicBezTo>
                      <a:cubicBezTo>
                        <a:pt x="431" y="277"/>
                        <a:pt x="427" y="282"/>
                        <a:pt x="430" y="289"/>
                      </a:cubicBezTo>
                      <a:cubicBezTo>
                        <a:pt x="433" y="295"/>
                        <a:pt x="443" y="306"/>
                        <a:pt x="449" y="312"/>
                      </a:cubicBezTo>
                      <a:cubicBezTo>
                        <a:pt x="462" y="326"/>
                        <a:pt x="462" y="340"/>
                        <a:pt x="482" y="346"/>
                      </a:cubicBezTo>
                      <a:cubicBezTo>
                        <a:pt x="489" y="348"/>
                        <a:pt x="489" y="356"/>
                        <a:pt x="495" y="356"/>
                      </a:cubicBezTo>
                      <a:cubicBezTo>
                        <a:pt x="509" y="356"/>
                        <a:pt x="521" y="344"/>
                        <a:pt x="536" y="344"/>
                      </a:cubicBezTo>
                      <a:cubicBezTo>
                        <a:pt x="545" y="344"/>
                        <a:pt x="548" y="349"/>
                        <a:pt x="551" y="349"/>
                      </a:cubicBezTo>
                      <a:cubicBezTo>
                        <a:pt x="557" y="349"/>
                        <a:pt x="561" y="340"/>
                        <a:pt x="561" y="336"/>
                      </a:cubicBezTo>
                      <a:cubicBezTo>
                        <a:pt x="564" y="327"/>
                        <a:pt x="577" y="317"/>
                        <a:pt x="577" y="305"/>
                      </a:cubicBezTo>
                      <a:cubicBezTo>
                        <a:pt x="577" y="282"/>
                        <a:pt x="602" y="274"/>
                        <a:pt x="623" y="274"/>
                      </a:cubicBezTo>
                      <a:cubicBezTo>
                        <a:pt x="630" y="274"/>
                        <a:pt x="635" y="274"/>
                        <a:pt x="638" y="276"/>
                      </a:cubicBezTo>
                      <a:cubicBezTo>
                        <a:pt x="641" y="277"/>
                        <a:pt x="651" y="278"/>
                        <a:pt x="655" y="278"/>
                      </a:cubicBezTo>
                      <a:cubicBezTo>
                        <a:pt x="655" y="280"/>
                        <a:pt x="655" y="282"/>
                        <a:pt x="655" y="285"/>
                      </a:cubicBezTo>
                      <a:cubicBezTo>
                        <a:pt x="655" y="296"/>
                        <a:pt x="642" y="310"/>
                        <a:pt x="642" y="325"/>
                      </a:cubicBezTo>
                      <a:cubicBezTo>
                        <a:pt x="642" y="338"/>
                        <a:pt x="638" y="344"/>
                        <a:pt x="633" y="352"/>
                      </a:cubicBezTo>
                      <a:cubicBezTo>
                        <a:pt x="633" y="350"/>
                        <a:pt x="633" y="348"/>
                        <a:pt x="633" y="346"/>
                      </a:cubicBezTo>
                      <a:cubicBezTo>
                        <a:pt x="631" y="346"/>
                        <a:pt x="630" y="346"/>
                        <a:pt x="627" y="346"/>
                      </a:cubicBezTo>
                      <a:cubicBezTo>
                        <a:pt x="627" y="355"/>
                        <a:pt x="627" y="373"/>
                        <a:pt x="627" y="384"/>
                      </a:cubicBezTo>
                      <a:cubicBezTo>
                        <a:pt x="627" y="392"/>
                        <a:pt x="618" y="395"/>
                        <a:pt x="614" y="400"/>
                      </a:cubicBezTo>
                      <a:cubicBezTo>
                        <a:pt x="614" y="402"/>
                        <a:pt x="614" y="402"/>
                        <a:pt x="614" y="404"/>
                      </a:cubicBezTo>
                      <a:cubicBezTo>
                        <a:pt x="614" y="410"/>
                        <a:pt x="618" y="413"/>
                        <a:pt x="623" y="413"/>
                      </a:cubicBezTo>
                      <a:cubicBezTo>
                        <a:pt x="648" y="413"/>
                        <a:pt x="668" y="408"/>
                        <a:pt x="695" y="408"/>
                      </a:cubicBezTo>
                      <a:cubicBezTo>
                        <a:pt x="713" y="408"/>
                        <a:pt x="717" y="422"/>
                        <a:pt x="731" y="425"/>
                      </a:cubicBezTo>
                      <a:cubicBezTo>
                        <a:pt x="731" y="429"/>
                        <a:pt x="731" y="433"/>
                        <a:pt x="731" y="437"/>
                      </a:cubicBezTo>
                      <a:cubicBezTo>
                        <a:pt x="731" y="444"/>
                        <a:pt x="730" y="464"/>
                        <a:pt x="726" y="472"/>
                      </a:cubicBezTo>
                      <a:cubicBezTo>
                        <a:pt x="726" y="490"/>
                        <a:pt x="726" y="507"/>
                        <a:pt x="726" y="520"/>
                      </a:cubicBezTo>
                      <a:cubicBezTo>
                        <a:pt x="726" y="538"/>
                        <a:pt x="742" y="545"/>
                        <a:pt x="754" y="551"/>
                      </a:cubicBezTo>
                      <a:cubicBezTo>
                        <a:pt x="762" y="555"/>
                        <a:pt x="762" y="570"/>
                        <a:pt x="775" y="570"/>
                      </a:cubicBezTo>
                      <a:cubicBezTo>
                        <a:pt x="795" y="570"/>
                        <a:pt x="805" y="554"/>
                        <a:pt x="823" y="554"/>
                      </a:cubicBezTo>
                      <a:cubicBezTo>
                        <a:pt x="844" y="554"/>
                        <a:pt x="853" y="570"/>
                        <a:pt x="865" y="580"/>
                      </a:cubicBezTo>
                      <a:cubicBezTo>
                        <a:pt x="864" y="582"/>
                        <a:pt x="848" y="600"/>
                        <a:pt x="846" y="599"/>
                      </a:cubicBezTo>
                      <a:cubicBezTo>
                        <a:pt x="845" y="597"/>
                        <a:pt x="838" y="595"/>
                        <a:pt x="838" y="592"/>
                      </a:cubicBezTo>
                      <a:cubicBezTo>
                        <a:pt x="838" y="589"/>
                        <a:pt x="841" y="588"/>
                        <a:pt x="842" y="584"/>
                      </a:cubicBezTo>
                      <a:cubicBezTo>
                        <a:pt x="834" y="580"/>
                        <a:pt x="832" y="570"/>
                        <a:pt x="823" y="570"/>
                      </a:cubicBezTo>
                      <a:cubicBezTo>
                        <a:pt x="818" y="570"/>
                        <a:pt x="797" y="586"/>
                        <a:pt x="797" y="591"/>
                      </a:cubicBezTo>
                      <a:cubicBezTo>
                        <a:pt x="797" y="594"/>
                        <a:pt x="801" y="597"/>
                        <a:pt x="803" y="598"/>
                      </a:cubicBezTo>
                      <a:cubicBezTo>
                        <a:pt x="801" y="606"/>
                        <a:pt x="798" y="610"/>
                        <a:pt x="792" y="610"/>
                      </a:cubicBezTo>
                      <a:cubicBezTo>
                        <a:pt x="779" y="610"/>
                        <a:pt x="772" y="595"/>
                        <a:pt x="766" y="588"/>
                      </a:cubicBezTo>
                      <a:cubicBezTo>
                        <a:pt x="761" y="583"/>
                        <a:pt x="748" y="588"/>
                        <a:pt x="743" y="588"/>
                      </a:cubicBezTo>
                      <a:cubicBezTo>
                        <a:pt x="742" y="588"/>
                        <a:pt x="739" y="584"/>
                        <a:pt x="739" y="583"/>
                      </a:cubicBezTo>
                      <a:cubicBezTo>
                        <a:pt x="729" y="580"/>
                        <a:pt x="729" y="573"/>
                        <a:pt x="726" y="566"/>
                      </a:cubicBezTo>
                      <a:cubicBezTo>
                        <a:pt x="723" y="561"/>
                        <a:pt x="698" y="545"/>
                        <a:pt x="697" y="545"/>
                      </a:cubicBezTo>
                      <a:cubicBezTo>
                        <a:pt x="695" y="547"/>
                        <a:pt x="695" y="550"/>
                        <a:pt x="697" y="552"/>
                      </a:cubicBezTo>
                      <a:cubicBezTo>
                        <a:pt x="689" y="552"/>
                        <a:pt x="689" y="552"/>
                        <a:pt x="689" y="552"/>
                      </a:cubicBezTo>
                      <a:cubicBezTo>
                        <a:pt x="678" y="544"/>
                        <a:pt x="686" y="533"/>
                        <a:pt x="682" y="521"/>
                      </a:cubicBezTo>
                      <a:cubicBezTo>
                        <a:pt x="680" y="513"/>
                        <a:pt x="676" y="511"/>
                        <a:pt x="672" y="507"/>
                      </a:cubicBezTo>
                      <a:cubicBezTo>
                        <a:pt x="660" y="495"/>
                        <a:pt x="647" y="487"/>
                        <a:pt x="642" y="468"/>
                      </a:cubicBezTo>
                      <a:cubicBezTo>
                        <a:pt x="641" y="468"/>
                        <a:pt x="639" y="468"/>
                        <a:pt x="638" y="468"/>
                      </a:cubicBezTo>
                      <a:cubicBezTo>
                        <a:pt x="633" y="468"/>
                        <a:pt x="629" y="472"/>
                        <a:pt x="623" y="472"/>
                      </a:cubicBezTo>
                      <a:cubicBezTo>
                        <a:pt x="609" y="472"/>
                        <a:pt x="602" y="464"/>
                        <a:pt x="592" y="459"/>
                      </a:cubicBezTo>
                      <a:cubicBezTo>
                        <a:pt x="577" y="452"/>
                        <a:pt x="567" y="456"/>
                        <a:pt x="552" y="448"/>
                      </a:cubicBezTo>
                      <a:cubicBezTo>
                        <a:pt x="528" y="436"/>
                        <a:pt x="525" y="418"/>
                        <a:pt x="505" y="407"/>
                      </a:cubicBezTo>
                      <a:cubicBezTo>
                        <a:pt x="500" y="407"/>
                        <a:pt x="500" y="407"/>
                        <a:pt x="500" y="407"/>
                      </a:cubicBezTo>
                      <a:cubicBezTo>
                        <a:pt x="494" y="403"/>
                        <a:pt x="489" y="401"/>
                        <a:pt x="483" y="401"/>
                      </a:cubicBezTo>
                      <a:cubicBezTo>
                        <a:pt x="470" y="401"/>
                        <a:pt x="467" y="417"/>
                        <a:pt x="455" y="417"/>
                      </a:cubicBezTo>
                      <a:cubicBezTo>
                        <a:pt x="449" y="417"/>
                        <a:pt x="442" y="411"/>
                        <a:pt x="439" y="410"/>
                      </a:cubicBezTo>
                      <a:cubicBezTo>
                        <a:pt x="433" y="406"/>
                        <a:pt x="428" y="408"/>
                        <a:pt x="422" y="408"/>
                      </a:cubicBezTo>
                      <a:cubicBezTo>
                        <a:pt x="413" y="408"/>
                        <a:pt x="387" y="389"/>
                        <a:pt x="380" y="385"/>
                      </a:cubicBezTo>
                      <a:cubicBezTo>
                        <a:pt x="371" y="381"/>
                        <a:pt x="366" y="386"/>
                        <a:pt x="358" y="383"/>
                      </a:cubicBezTo>
                      <a:cubicBezTo>
                        <a:pt x="347" y="380"/>
                        <a:pt x="345" y="371"/>
                        <a:pt x="334" y="365"/>
                      </a:cubicBezTo>
                      <a:cubicBezTo>
                        <a:pt x="324" y="360"/>
                        <a:pt x="319" y="362"/>
                        <a:pt x="309" y="357"/>
                      </a:cubicBezTo>
                      <a:cubicBezTo>
                        <a:pt x="305" y="355"/>
                        <a:pt x="303" y="354"/>
                        <a:pt x="301" y="352"/>
                      </a:cubicBezTo>
                      <a:cubicBezTo>
                        <a:pt x="292" y="342"/>
                        <a:pt x="268" y="336"/>
                        <a:pt x="266" y="326"/>
                      </a:cubicBezTo>
                      <a:cubicBezTo>
                        <a:pt x="259" y="326"/>
                        <a:pt x="255" y="317"/>
                        <a:pt x="255" y="310"/>
                      </a:cubicBezTo>
                      <a:cubicBezTo>
                        <a:pt x="255" y="301"/>
                        <a:pt x="262" y="297"/>
                        <a:pt x="262" y="288"/>
                      </a:cubicBezTo>
                      <a:cubicBezTo>
                        <a:pt x="262" y="278"/>
                        <a:pt x="256" y="275"/>
                        <a:pt x="255" y="270"/>
                      </a:cubicBezTo>
                      <a:cubicBezTo>
                        <a:pt x="246" y="241"/>
                        <a:pt x="220" y="218"/>
                        <a:pt x="203" y="200"/>
                      </a:cubicBezTo>
                      <a:cubicBezTo>
                        <a:pt x="196" y="193"/>
                        <a:pt x="183" y="189"/>
                        <a:pt x="176" y="181"/>
                      </a:cubicBezTo>
                      <a:cubicBezTo>
                        <a:pt x="170" y="175"/>
                        <a:pt x="175" y="167"/>
                        <a:pt x="171" y="158"/>
                      </a:cubicBezTo>
                      <a:cubicBezTo>
                        <a:pt x="165" y="144"/>
                        <a:pt x="141" y="142"/>
                        <a:pt x="141" y="123"/>
                      </a:cubicBezTo>
                      <a:cubicBezTo>
                        <a:pt x="134" y="122"/>
                        <a:pt x="135" y="121"/>
                        <a:pt x="133" y="123"/>
                      </a:cubicBezTo>
                      <a:cubicBezTo>
                        <a:pt x="123" y="113"/>
                        <a:pt x="115" y="104"/>
                        <a:pt x="107" y="96"/>
                      </a:cubicBezTo>
                      <a:cubicBezTo>
                        <a:pt x="100" y="88"/>
                        <a:pt x="102" y="75"/>
                        <a:pt x="96" y="68"/>
                      </a:cubicBezTo>
                      <a:cubicBezTo>
                        <a:pt x="89" y="61"/>
                        <a:pt x="90" y="43"/>
                        <a:pt x="84" y="40"/>
                      </a:cubicBezTo>
                      <a:cubicBezTo>
                        <a:pt x="71" y="34"/>
                        <a:pt x="59" y="34"/>
                        <a:pt x="49" y="24"/>
                      </a:cubicBezTo>
                      <a:cubicBezTo>
                        <a:pt x="47" y="27"/>
                        <a:pt x="48" y="32"/>
                        <a:pt x="48" y="34"/>
                      </a:cubicBezTo>
                      <a:cubicBezTo>
                        <a:pt x="48" y="51"/>
                        <a:pt x="55" y="61"/>
                        <a:pt x="61" y="75"/>
                      </a:cubicBezTo>
                      <a:cubicBezTo>
                        <a:pt x="67" y="87"/>
                        <a:pt x="77" y="87"/>
                        <a:pt x="84" y="95"/>
                      </a:cubicBezTo>
                      <a:cubicBezTo>
                        <a:pt x="95" y="106"/>
                        <a:pt x="96" y="114"/>
                        <a:pt x="100" y="127"/>
                      </a:cubicBezTo>
                      <a:cubicBezTo>
                        <a:pt x="105" y="146"/>
                        <a:pt x="121" y="154"/>
                        <a:pt x="126" y="171"/>
                      </a:cubicBezTo>
                      <a:cubicBezTo>
                        <a:pt x="132" y="190"/>
                        <a:pt x="137" y="211"/>
                        <a:pt x="150" y="220"/>
                      </a:cubicBezTo>
                      <a:cubicBezTo>
                        <a:pt x="156" y="214"/>
                        <a:pt x="165" y="228"/>
                        <a:pt x="165" y="234"/>
                      </a:cubicBezTo>
                      <a:cubicBezTo>
                        <a:pt x="165" y="238"/>
                        <a:pt x="162" y="246"/>
                        <a:pt x="160" y="246"/>
                      </a:cubicBezTo>
                      <a:cubicBezTo>
                        <a:pt x="158" y="246"/>
                        <a:pt x="148" y="232"/>
                        <a:pt x="148" y="229"/>
                      </a:cubicBezTo>
                      <a:cubicBezTo>
                        <a:pt x="134" y="229"/>
                        <a:pt x="127" y="210"/>
                        <a:pt x="118" y="204"/>
                      </a:cubicBezTo>
                      <a:cubicBezTo>
                        <a:pt x="114" y="201"/>
                        <a:pt x="113" y="201"/>
                        <a:pt x="111" y="197"/>
                      </a:cubicBezTo>
                      <a:cubicBezTo>
                        <a:pt x="111" y="177"/>
                        <a:pt x="111" y="177"/>
                        <a:pt x="111" y="177"/>
                      </a:cubicBezTo>
                      <a:cubicBezTo>
                        <a:pt x="102" y="168"/>
                        <a:pt x="96" y="159"/>
                        <a:pt x="89" y="151"/>
                      </a:cubicBezTo>
                      <a:cubicBezTo>
                        <a:pt x="78" y="140"/>
                        <a:pt x="62" y="142"/>
                        <a:pt x="54" y="131"/>
                      </a:cubicBezTo>
                      <a:cubicBezTo>
                        <a:pt x="58" y="131"/>
                        <a:pt x="76" y="133"/>
                        <a:pt x="69" y="124"/>
                      </a:cubicBezTo>
                      <a:cubicBezTo>
                        <a:pt x="58" y="107"/>
                        <a:pt x="45" y="90"/>
                        <a:pt x="32" y="81"/>
                      </a:cubicBezTo>
                      <a:cubicBezTo>
                        <a:pt x="23" y="75"/>
                        <a:pt x="24" y="53"/>
                        <a:pt x="19" y="43"/>
                      </a:cubicBezTo>
                      <a:cubicBezTo>
                        <a:pt x="12" y="29"/>
                        <a:pt x="6" y="24"/>
                        <a:pt x="0" y="6"/>
                      </a:cubicBezTo>
                      <a:cubicBezTo>
                        <a:pt x="0" y="0"/>
                        <a:pt x="0" y="0"/>
                        <a:pt x="0" y="0"/>
                      </a:cubicBezTo>
                      <a:cubicBezTo>
                        <a:pt x="49" y="0"/>
                        <a:pt x="49" y="0"/>
                        <a:pt x="49" y="0"/>
                      </a:cubicBezTo>
                      <a:cubicBezTo>
                        <a:pt x="130" y="28"/>
                        <a:pt x="130" y="28"/>
                        <a:pt x="130" y="28"/>
                      </a:cubicBezTo>
                      <a:cubicBezTo>
                        <a:pt x="193" y="28"/>
                        <a:pt x="193" y="28"/>
                        <a:pt x="193" y="28"/>
                      </a:cubicBezTo>
                      <a:cubicBezTo>
                        <a:pt x="193" y="18"/>
                        <a:pt x="193" y="18"/>
                        <a:pt x="193" y="18"/>
                      </a:cubicBezTo>
                      <a:cubicBezTo>
                        <a:pt x="208" y="18"/>
                        <a:pt x="208" y="18"/>
                        <a:pt x="208" y="18"/>
                      </a:cubicBezTo>
                      <a:cubicBezTo>
                        <a:pt x="234" y="26"/>
                        <a:pt x="249" y="29"/>
                        <a:pt x="261" y="52"/>
                      </a:cubicBezTo>
                      <a:cubicBezTo>
                        <a:pt x="268" y="63"/>
                        <a:pt x="280" y="90"/>
                        <a:pt x="296" y="90"/>
                      </a:cubicBezTo>
                      <a:cubicBezTo>
                        <a:pt x="310" y="90"/>
                        <a:pt x="305" y="68"/>
                        <a:pt x="322" y="68"/>
                      </a:cubicBezTo>
                      <a:cubicBezTo>
                        <a:pt x="367" y="68"/>
                        <a:pt x="366" y="126"/>
                        <a:pt x="390" y="151"/>
                      </a:cubicBezTo>
                      <a:cubicBezTo>
                        <a:pt x="396" y="158"/>
                        <a:pt x="415" y="162"/>
                        <a:pt x="428" y="163"/>
                      </a:cubicBezTo>
                      <a:cubicBezTo>
                        <a:pt x="428" y="161"/>
                        <a:pt x="424" y="158"/>
                        <a:pt x="424" y="155"/>
                      </a:cubicBezTo>
                      <a:cubicBezTo>
                        <a:pt x="424" y="155"/>
                        <a:pt x="424" y="155"/>
                        <a:pt x="424" y="155"/>
                      </a:cubicBezTo>
                      <a:lnTo>
                        <a:pt x="427" y="165"/>
                      </a:ln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00" name="Freeform 159">
                  <a:extLst>
                    <a:ext uri="{FF2B5EF4-FFF2-40B4-BE49-F238E27FC236}">
                      <a16:creationId xmlns:a16="http://schemas.microsoft.com/office/drawing/2014/main" id="{F1501DFE-756B-442F-9209-D3C24F8DF4D2}"/>
                    </a:ext>
                  </a:extLst>
                </p:cNvPr>
                <p:cNvSpPr>
                  <a:spLocks/>
                </p:cNvSpPr>
                <p:nvPr/>
              </p:nvSpPr>
              <p:spPr bwMode="auto">
                <a:xfrm>
                  <a:off x="3799576" y="2703915"/>
                  <a:ext cx="29078" cy="16835"/>
                </a:xfrm>
                <a:custGeom>
                  <a:avLst/>
                  <a:gdLst>
                    <a:gd name="T0" fmla="*/ 0 w 26"/>
                    <a:gd name="T1" fmla="*/ 0 h 14"/>
                    <a:gd name="T2" fmla="*/ 26 w 26"/>
                    <a:gd name="T3" fmla="*/ 13 h 14"/>
                    <a:gd name="T4" fmla="*/ 22 w 26"/>
                    <a:gd name="T5" fmla="*/ 13 h 14"/>
                    <a:gd name="T6" fmla="*/ 0 w 26"/>
                    <a:gd name="T7" fmla="*/ 5 h 14"/>
                    <a:gd name="T8" fmla="*/ 0 w 26"/>
                    <a:gd name="T9" fmla="*/ 0 h 14"/>
                  </a:gdLst>
                  <a:ahLst/>
                  <a:cxnLst>
                    <a:cxn ang="0">
                      <a:pos x="T0" y="T1"/>
                    </a:cxn>
                    <a:cxn ang="0">
                      <a:pos x="T2" y="T3"/>
                    </a:cxn>
                    <a:cxn ang="0">
                      <a:pos x="T4" y="T5"/>
                    </a:cxn>
                    <a:cxn ang="0">
                      <a:pos x="T6" y="T7"/>
                    </a:cxn>
                    <a:cxn ang="0">
                      <a:pos x="T8" y="T9"/>
                    </a:cxn>
                  </a:cxnLst>
                  <a:rect l="0" t="0" r="r" b="b"/>
                  <a:pathLst>
                    <a:path w="26" h="14">
                      <a:moveTo>
                        <a:pt x="0" y="0"/>
                      </a:moveTo>
                      <a:cubicBezTo>
                        <a:pt x="13" y="0"/>
                        <a:pt x="26" y="2"/>
                        <a:pt x="26" y="13"/>
                      </a:cubicBezTo>
                      <a:cubicBezTo>
                        <a:pt x="26" y="14"/>
                        <a:pt x="23" y="13"/>
                        <a:pt x="22" y="13"/>
                      </a:cubicBezTo>
                      <a:cubicBezTo>
                        <a:pt x="15" y="13"/>
                        <a:pt x="4" y="10"/>
                        <a:pt x="0" y="5"/>
                      </a:cubicBezTo>
                      <a:cubicBezTo>
                        <a:pt x="1" y="4"/>
                        <a:pt x="1" y="1"/>
                        <a:pt x="0" y="0"/>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01" name="Freeform 160">
                  <a:extLst>
                    <a:ext uri="{FF2B5EF4-FFF2-40B4-BE49-F238E27FC236}">
                      <a16:creationId xmlns:a16="http://schemas.microsoft.com/office/drawing/2014/main" id="{FA6DC487-233B-46E4-A844-9716313B2A79}"/>
                    </a:ext>
                  </a:extLst>
                </p:cNvPr>
                <p:cNvSpPr>
                  <a:spLocks/>
                </p:cNvSpPr>
                <p:nvPr/>
              </p:nvSpPr>
              <p:spPr bwMode="auto">
                <a:xfrm>
                  <a:off x="2654807" y="2789619"/>
                  <a:ext cx="116313" cy="79582"/>
                </a:xfrm>
                <a:custGeom>
                  <a:avLst/>
                  <a:gdLst>
                    <a:gd name="T0" fmla="*/ 0 w 102"/>
                    <a:gd name="T1" fmla="*/ 4 h 69"/>
                    <a:gd name="T2" fmla="*/ 11 w 102"/>
                    <a:gd name="T3" fmla="*/ 0 h 69"/>
                    <a:gd name="T4" fmla="*/ 31 w 102"/>
                    <a:gd name="T5" fmla="*/ 11 h 69"/>
                    <a:gd name="T6" fmla="*/ 102 w 102"/>
                    <a:gd name="T7" fmla="*/ 62 h 69"/>
                    <a:gd name="T8" fmla="*/ 102 w 102"/>
                    <a:gd name="T9" fmla="*/ 69 h 69"/>
                    <a:gd name="T10" fmla="*/ 95 w 102"/>
                    <a:gd name="T11" fmla="*/ 69 h 69"/>
                    <a:gd name="T12" fmla="*/ 39 w 102"/>
                    <a:gd name="T13" fmla="*/ 40 h 69"/>
                    <a:gd name="T14" fmla="*/ 47 w 102"/>
                    <a:gd name="T15" fmla="*/ 32 h 69"/>
                    <a:gd name="T16" fmla="*/ 7 w 102"/>
                    <a:gd name="T17" fmla="*/ 15 h 69"/>
                    <a:gd name="T18" fmla="*/ 15 w 102"/>
                    <a:gd name="T19" fmla="*/ 7 h 69"/>
                    <a:gd name="T20" fmla="*/ 3 w 102"/>
                    <a:gd name="T21" fmla="*/ 4 h 69"/>
                    <a:gd name="T22" fmla="*/ 0 w 102"/>
                    <a:gd name="T23" fmla="*/ 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 h="69">
                      <a:moveTo>
                        <a:pt x="0" y="4"/>
                      </a:moveTo>
                      <a:cubicBezTo>
                        <a:pt x="3" y="3"/>
                        <a:pt x="7" y="0"/>
                        <a:pt x="11" y="0"/>
                      </a:cubicBezTo>
                      <a:cubicBezTo>
                        <a:pt x="19" y="0"/>
                        <a:pt x="26" y="10"/>
                        <a:pt x="31" y="11"/>
                      </a:cubicBezTo>
                      <a:cubicBezTo>
                        <a:pt x="64" y="23"/>
                        <a:pt x="82" y="42"/>
                        <a:pt x="102" y="62"/>
                      </a:cubicBezTo>
                      <a:cubicBezTo>
                        <a:pt x="102" y="69"/>
                        <a:pt x="102" y="69"/>
                        <a:pt x="102" y="69"/>
                      </a:cubicBezTo>
                      <a:cubicBezTo>
                        <a:pt x="100" y="69"/>
                        <a:pt x="97" y="69"/>
                        <a:pt x="95" y="69"/>
                      </a:cubicBezTo>
                      <a:cubicBezTo>
                        <a:pt x="78" y="69"/>
                        <a:pt x="51" y="48"/>
                        <a:pt x="39" y="40"/>
                      </a:cubicBezTo>
                      <a:cubicBezTo>
                        <a:pt x="40" y="35"/>
                        <a:pt x="44" y="35"/>
                        <a:pt x="47" y="32"/>
                      </a:cubicBezTo>
                      <a:cubicBezTo>
                        <a:pt x="31" y="32"/>
                        <a:pt x="10" y="24"/>
                        <a:pt x="7" y="15"/>
                      </a:cubicBezTo>
                      <a:cubicBezTo>
                        <a:pt x="11" y="13"/>
                        <a:pt x="14" y="10"/>
                        <a:pt x="15" y="7"/>
                      </a:cubicBezTo>
                      <a:cubicBezTo>
                        <a:pt x="11" y="7"/>
                        <a:pt x="3" y="4"/>
                        <a:pt x="3" y="4"/>
                      </a:cubicBezTo>
                      <a:lnTo>
                        <a:pt x="0" y="4"/>
                      </a:ln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02" name="Freeform 161">
                  <a:extLst>
                    <a:ext uri="{FF2B5EF4-FFF2-40B4-BE49-F238E27FC236}">
                      <a16:creationId xmlns:a16="http://schemas.microsoft.com/office/drawing/2014/main" id="{843134C4-F744-4B8B-A118-D2D8DAB73633}"/>
                    </a:ext>
                  </a:extLst>
                </p:cNvPr>
                <p:cNvSpPr>
                  <a:spLocks/>
                </p:cNvSpPr>
                <p:nvPr/>
              </p:nvSpPr>
              <p:spPr bwMode="auto">
                <a:xfrm>
                  <a:off x="2538494" y="2676368"/>
                  <a:ext cx="41322" cy="62747"/>
                </a:xfrm>
                <a:custGeom>
                  <a:avLst/>
                  <a:gdLst>
                    <a:gd name="T0" fmla="*/ 9 w 36"/>
                    <a:gd name="T1" fmla="*/ 21 h 55"/>
                    <a:gd name="T2" fmla="*/ 0 w 36"/>
                    <a:gd name="T3" fmla="*/ 7 h 55"/>
                    <a:gd name="T4" fmla="*/ 0 w 36"/>
                    <a:gd name="T5" fmla="*/ 0 h 55"/>
                    <a:gd name="T6" fmla="*/ 17 w 36"/>
                    <a:gd name="T7" fmla="*/ 6 h 55"/>
                    <a:gd name="T8" fmla="*/ 13 w 36"/>
                    <a:gd name="T9" fmla="*/ 15 h 55"/>
                    <a:gd name="T10" fmla="*/ 23 w 36"/>
                    <a:gd name="T11" fmla="*/ 5 h 55"/>
                    <a:gd name="T12" fmla="*/ 23 w 36"/>
                    <a:gd name="T13" fmla="*/ 22 h 55"/>
                    <a:gd name="T14" fmla="*/ 26 w 36"/>
                    <a:gd name="T15" fmla="*/ 32 h 55"/>
                    <a:gd name="T16" fmla="*/ 23 w 36"/>
                    <a:gd name="T17" fmla="*/ 40 h 55"/>
                    <a:gd name="T18" fmla="*/ 29 w 36"/>
                    <a:gd name="T19" fmla="*/ 55 h 55"/>
                    <a:gd name="T20" fmla="*/ 18 w 36"/>
                    <a:gd name="T21" fmla="*/ 40 h 55"/>
                    <a:gd name="T22" fmla="*/ 21 w 36"/>
                    <a:gd name="T23" fmla="*/ 31 h 55"/>
                    <a:gd name="T24" fmla="*/ 9 w 36"/>
                    <a:gd name="T25" fmla="*/ 2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55">
                      <a:moveTo>
                        <a:pt x="9" y="21"/>
                      </a:moveTo>
                      <a:cubicBezTo>
                        <a:pt x="6" y="21"/>
                        <a:pt x="3" y="11"/>
                        <a:pt x="0" y="7"/>
                      </a:cubicBezTo>
                      <a:cubicBezTo>
                        <a:pt x="0" y="0"/>
                        <a:pt x="0" y="0"/>
                        <a:pt x="0" y="0"/>
                      </a:cubicBezTo>
                      <a:cubicBezTo>
                        <a:pt x="7" y="0"/>
                        <a:pt x="10" y="5"/>
                        <a:pt x="17" y="6"/>
                      </a:cubicBezTo>
                      <a:cubicBezTo>
                        <a:pt x="17" y="7"/>
                        <a:pt x="8" y="15"/>
                        <a:pt x="13" y="15"/>
                      </a:cubicBezTo>
                      <a:cubicBezTo>
                        <a:pt x="18" y="15"/>
                        <a:pt x="21" y="9"/>
                        <a:pt x="23" y="5"/>
                      </a:cubicBezTo>
                      <a:cubicBezTo>
                        <a:pt x="24" y="10"/>
                        <a:pt x="23" y="14"/>
                        <a:pt x="23" y="22"/>
                      </a:cubicBezTo>
                      <a:cubicBezTo>
                        <a:pt x="23" y="26"/>
                        <a:pt x="26" y="28"/>
                        <a:pt x="26" y="32"/>
                      </a:cubicBezTo>
                      <a:cubicBezTo>
                        <a:pt x="26" y="35"/>
                        <a:pt x="23" y="37"/>
                        <a:pt x="23" y="40"/>
                      </a:cubicBezTo>
                      <a:cubicBezTo>
                        <a:pt x="23" y="43"/>
                        <a:pt x="36" y="55"/>
                        <a:pt x="29" y="55"/>
                      </a:cubicBezTo>
                      <a:cubicBezTo>
                        <a:pt x="23" y="55"/>
                        <a:pt x="18" y="46"/>
                        <a:pt x="18" y="40"/>
                      </a:cubicBezTo>
                      <a:cubicBezTo>
                        <a:pt x="18" y="35"/>
                        <a:pt x="21" y="33"/>
                        <a:pt x="21" y="31"/>
                      </a:cubicBezTo>
                      <a:cubicBezTo>
                        <a:pt x="15" y="30"/>
                        <a:pt x="14" y="21"/>
                        <a:pt x="9" y="21"/>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03" name="Freeform 162">
                  <a:extLst>
                    <a:ext uri="{FF2B5EF4-FFF2-40B4-BE49-F238E27FC236}">
                      <a16:creationId xmlns:a16="http://schemas.microsoft.com/office/drawing/2014/main" id="{0E6DCA06-1C36-4FA0-8C10-3569FA67FA69}"/>
                    </a:ext>
                  </a:extLst>
                </p:cNvPr>
                <p:cNvSpPr>
                  <a:spLocks/>
                </p:cNvSpPr>
                <p:nvPr/>
              </p:nvSpPr>
              <p:spPr bwMode="auto">
                <a:xfrm>
                  <a:off x="2008962" y="2538629"/>
                  <a:ext cx="53565" cy="36730"/>
                </a:xfrm>
                <a:custGeom>
                  <a:avLst/>
                  <a:gdLst>
                    <a:gd name="T0" fmla="*/ 36 w 46"/>
                    <a:gd name="T1" fmla="*/ 0 h 32"/>
                    <a:gd name="T2" fmla="*/ 46 w 46"/>
                    <a:gd name="T3" fmla="*/ 0 h 32"/>
                    <a:gd name="T4" fmla="*/ 46 w 46"/>
                    <a:gd name="T5" fmla="*/ 10 h 32"/>
                    <a:gd name="T6" fmla="*/ 16 w 46"/>
                    <a:gd name="T7" fmla="*/ 32 h 32"/>
                    <a:gd name="T8" fmla="*/ 0 w 46"/>
                    <a:gd name="T9" fmla="*/ 22 h 32"/>
                    <a:gd name="T10" fmla="*/ 0 w 46"/>
                    <a:gd name="T11" fmla="*/ 12 h 32"/>
                    <a:gd name="T12" fmla="*/ 36 w 46"/>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46" h="32">
                      <a:moveTo>
                        <a:pt x="36" y="0"/>
                      </a:moveTo>
                      <a:cubicBezTo>
                        <a:pt x="42" y="0"/>
                        <a:pt x="42" y="0"/>
                        <a:pt x="46" y="0"/>
                      </a:cubicBezTo>
                      <a:cubicBezTo>
                        <a:pt x="46" y="10"/>
                        <a:pt x="46" y="10"/>
                        <a:pt x="46" y="10"/>
                      </a:cubicBezTo>
                      <a:cubicBezTo>
                        <a:pt x="32" y="17"/>
                        <a:pt x="27" y="22"/>
                        <a:pt x="16" y="32"/>
                      </a:cubicBezTo>
                      <a:cubicBezTo>
                        <a:pt x="9" y="26"/>
                        <a:pt x="5" y="26"/>
                        <a:pt x="0" y="22"/>
                      </a:cubicBezTo>
                      <a:cubicBezTo>
                        <a:pt x="0" y="12"/>
                        <a:pt x="0" y="12"/>
                        <a:pt x="0" y="12"/>
                      </a:cubicBezTo>
                      <a:cubicBezTo>
                        <a:pt x="13" y="8"/>
                        <a:pt x="23" y="0"/>
                        <a:pt x="36" y="0"/>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04" name="Freeform 163">
                  <a:extLst>
                    <a:ext uri="{FF2B5EF4-FFF2-40B4-BE49-F238E27FC236}">
                      <a16:creationId xmlns:a16="http://schemas.microsoft.com/office/drawing/2014/main" id="{CFCB7A43-A321-410C-AF14-FB2F8098654F}"/>
                    </a:ext>
                  </a:extLst>
                </p:cNvPr>
                <p:cNvSpPr>
                  <a:spLocks/>
                </p:cNvSpPr>
                <p:nvPr/>
              </p:nvSpPr>
              <p:spPr bwMode="auto">
                <a:xfrm>
                  <a:off x="6124313" y="3181408"/>
                  <a:ext cx="67339" cy="47443"/>
                </a:xfrm>
                <a:custGeom>
                  <a:avLst/>
                  <a:gdLst>
                    <a:gd name="T0" fmla="*/ 0 w 59"/>
                    <a:gd name="T1" fmla="*/ 8 h 41"/>
                    <a:gd name="T2" fmla="*/ 0 w 59"/>
                    <a:gd name="T3" fmla="*/ 14 h 41"/>
                    <a:gd name="T4" fmla="*/ 10 w 59"/>
                    <a:gd name="T5" fmla="*/ 18 h 41"/>
                    <a:gd name="T6" fmla="*/ 45 w 59"/>
                    <a:gd name="T7" fmla="*/ 38 h 41"/>
                    <a:gd name="T8" fmla="*/ 51 w 59"/>
                    <a:gd name="T9" fmla="*/ 41 h 41"/>
                    <a:gd name="T10" fmla="*/ 56 w 59"/>
                    <a:gd name="T11" fmla="*/ 36 h 41"/>
                    <a:gd name="T12" fmla="*/ 52 w 59"/>
                    <a:gd name="T13" fmla="*/ 23 h 41"/>
                    <a:gd name="T14" fmla="*/ 56 w 59"/>
                    <a:gd name="T15" fmla="*/ 14 h 41"/>
                    <a:gd name="T16" fmla="*/ 59 w 59"/>
                    <a:gd name="T17" fmla="*/ 5 h 41"/>
                    <a:gd name="T18" fmla="*/ 33 w 59"/>
                    <a:gd name="T19" fmla="*/ 10 h 41"/>
                    <a:gd name="T20" fmla="*/ 0 w 59"/>
                    <a:gd name="T2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41">
                      <a:moveTo>
                        <a:pt x="0" y="8"/>
                      </a:moveTo>
                      <a:cubicBezTo>
                        <a:pt x="0" y="14"/>
                        <a:pt x="0" y="14"/>
                        <a:pt x="0" y="14"/>
                      </a:cubicBezTo>
                      <a:cubicBezTo>
                        <a:pt x="2" y="18"/>
                        <a:pt x="8" y="17"/>
                        <a:pt x="10" y="18"/>
                      </a:cubicBezTo>
                      <a:cubicBezTo>
                        <a:pt x="22" y="22"/>
                        <a:pt x="32" y="35"/>
                        <a:pt x="45" y="38"/>
                      </a:cubicBezTo>
                      <a:cubicBezTo>
                        <a:pt x="45" y="41"/>
                        <a:pt x="49" y="41"/>
                        <a:pt x="51" y="41"/>
                      </a:cubicBezTo>
                      <a:cubicBezTo>
                        <a:pt x="53" y="41"/>
                        <a:pt x="56" y="38"/>
                        <a:pt x="56" y="36"/>
                      </a:cubicBezTo>
                      <a:cubicBezTo>
                        <a:pt x="56" y="30"/>
                        <a:pt x="52" y="29"/>
                        <a:pt x="52" y="23"/>
                      </a:cubicBezTo>
                      <a:cubicBezTo>
                        <a:pt x="52" y="20"/>
                        <a:pt x="56" y="14"/>
                        <a:pt x="56" y="14"/>
                      </a:cubicBezTo>
                      <a:cubicBezTo>
                        <a:pt x="59" y="5"/>
                        <a:pt x="59" y="5"/>
                        <a:pt x="59" y="5"/>
                      </a:cubicBezTo>
                      <a:cubicBezTo>
                        <a:pt x="47" y="3"/>
                        <a:pt x="43" y="10"/>
                        <a:pt x="33" y="10"/>
                      </a:cubicBezTo>
                      <a:cubicBezTo>
                        <a:pt x="22" y="10"/>
                        <a:pt x="15" y="0"/>
                        <a:pt x="0" y="8"/>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05" name="Freeform 164">
                  <a:extLst>
                    <a:ext uri="{FF2B5EF4-FFF2-40B4-BE49-F238E27FC236}">
                      <a16:creationId xmlns:a16="http://schemas.microsoft.com/office/drawing/2014/main" id="{43677384-9E3D-417A-910D-8D1D2B409479}"/>
                    </a:ext>
                  </a:extLst>
                </p:cNvPr>
                <p:cNvSpPr>
                  <a:spLocks/>
                </p:cNvSpPr>
                <p:nvPr/>
              </p:nvSpPr>
              <p:spPr bwMode="auto">
                <a:xfrm>
                  <a:off x="6029426" y="3039078"/>
                  <a:ext cx="22957" cy="47443"/>
                </a:xfrm>
                <a:custGeom>
                  <a:avLst/>
                  <a:gdLst>
                    <a:gd name="T0" fmla="*/ 5 w 20"/>
                    <a:gd name="T1" fmla="*/ 8 h 41"/>
                    <a:gd name="T2" fmla="*/ 17 w 20"/>
                    <a:gd name="T3" fmla="*/ 0 h 41"/>
                    <a:gd name="T4" fmla="*/ 20 w 20"/>
                    <a:gd name="T5" fmla="*/ 9 h 41"/>
                    <a:gd name="T6" fmla="*/ 14 w 20"/>
                    <a:gd name="T7" fmla="*/ 41 h 41"/>
                    <a:gd name="T8" fmla="*/ 0 w 20"/>
                    <a:gd name="T9" fmla="*/ 10 h 41"/>
                    <a:gd name="T10" fmla="*/ 5 w 20"/>
                    <a:gd name="T11" fmla="*/ 8 h 41"/>
                  </a:gdLst>
                  <a:ahLst/>
                  <a:cxnLst>
                    <a:cxn ang="0">
                      <a:pos x="T0" y="T1"/>
                    </a:cxn>
                    <a:cxn ang="0">
                      <a:pos x="T2" y="T3"/>
                    </a:cxn>
                    <a:cxn ang="0">
                      <a:pos x="T4" y="T5"/>
                    </a:cxn>
                    <a:cxn ang="0">
                      <a:pos x="T6" y="T7"/>
                    </a:cxn>
                    <a:cxn ang="0">
                      <a:pos x="T8" y="T9"/>
                    </a:cxn>
                    <a:cxn ang="0">
                      <a:pos x="T10" y="T11"/>
                    </a:cxn>
                  </a:cxnLst>
                  <a:rect l="0" t="0" r="r" b="b"/>
                  <a:pathLst>
                    <a:path w="20" h="41">
                      <a:moveTo>
                        <a:pt x="5" y="8"/>
                      </a:moveTo>
                      <a:cubicBezTo>
                        <a:pt x="11" y="8"/>
                        <a:pt x="14" y="1"/>
                        <a:pt x="17" y="0"/>
                      </a:cubicBezTo>
                      <a:cubicBezTo>
                        <a:pt x="17" y="4"/>
                        <a:pt x="18" y="8"/>
                        <a:pt x="20" y="9"/>
                      </a:cubicBezTo>
                      <a:cubicBezTo>
                        <a:pt x="18" y="18"/>
                        <a:pt x="16" y="36"/>
                        <a:pt x="14" y="41"/>
                      </a:cubicBezTo>
                      <a:cubicBezTo>
                        <a:pt x="6" y="39"/>
                        <a:pt x="4" y="16"/>
                        <a:pt x="0" y="10"/>
                      </a:cubicBezTo>
                      <a:cubicBezTo>
                        <a:pt x="1" y="10"/>
                        <a:pt x="4" y="8"/>
                        <a:pt x="5" y="8"/>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06" name="Freeform 165">
                  <a:extLst>
                    <a:ext uri="{FF2B5EF4-FFF2-40B4-BE49-F238E27FC236}">
                      <a16:creationId xmlns:a16="http://schemas.microsoft.com/office/drawing/2014/main" id="{D094A4C3-6F00-4862-977C-32909253CCBF}"/>
                    </a:ext>
                  </a:extLst>
                </p:cNvPr>
                <p:cNvSpPr>
                  <a:spLocks/>
                </p:cNvSpPr>
                <p:nvPr/>
              </p:nvSpPr>
              <p:spPr bwMode="auto">
                <a:xfrm>
                  <a:off x="6024835" y="3092643"/>
                  <a:ext cx="35200" cy="68869"/>
                </a:xfrm>
                <a:custGeom>
                  <a:avLst/>
                  <a:gdLst>
                    <a:gd name="T0" fmla="*/ 7 w 32"/>
                    <a:gd name="T1" fmla="*/ 27 h 60"/>
                    <a:gd name="T2" fmla="*/ 0 w 32"/>
                    <a:gd name="T3" fmla="*/ 11 h 60"/>
                    <a:gd name="T4" fmla="*/ 16 w 32"/>
                    <a:gd name="T5" fmla="*/ 0 h 60"/>
                    <a:gd name="T6" fmla="*/ 25 w 32"/>
                    <a:gd name="T7" fmla="*/ 5 h 60"/>
                    <a:gd name="T8" fmla="*/ 30 w 32"/>
                    <a:gd name="T9" fmla="*/ 38 h 60"/>
                    <a:gd name="T10" fmla="*/ 10 w 32"/>
                    <a:gd name="T11" fmla="*/ 60 h 60"/>
                    <a:gd name="T12" fmla="*/ 3 w 32"/>
                    <a:gd name="T13" fmla="*/ 43 h 60"/>
                    <a:gd name="T14" fmla="*/ 7 w 32"/>
                    <a:gd name="T15" fmla="*/ 27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60">
                      <a:moveTo>
                        <a:pt x="7" y="27"/>
                      </a:moveTo>
                      <a:cubicBezTo>
                        <a:pt x="7" y="21"/>
                        <a:pt x="0" y="17"/>
                        <a:pt x="0" y="11"/>
                      </a:cubicBezTo>
                      <a:cubicBezTo>
                        <a:pt x="8" y="8"/>
                        <a:pt x="9" y="0"/>
                        <a:pt x="16" y="0"/>
                      </a:cubicBezTo>
                      <a:cubicBezTo>
                        <a:pt x="21" y="0"/>
                        <a:pt x="23" y="5"/>
                        <a:pt x="25" y="5"/>
                      </a:cubicBezTo>
                      <a:cubicBezTo>
                        <a:pt x="32" y="18"/>
                        <a:pt x="30" y="25"/>
                        <a:pt x="30" y="38"/>
                      </a:cubicBezTo>
                      <a:cubicBezTo>
                        <a:pt x="30" y="49"/>
                        <a:pt x="16" y="60"/>
                        <a:pt x="10" y="60"/>
                      </a:cubicBezTo>
                      <a:cubicBezTo>
                        <a:pt x="3" y="60"/>
                        <a:pt x="3" y="50"/>
                        <a:pt x="3" y="43"/>
                      </a:cubicBezTo>
                      <a:cubicBezTo>
                        <a:pt x="3" y="37"/>
                        <a:pt x="7" y="33"/>
                        <a:pt x="7" y="27"/>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07" name="Freeform 166">
                  <a:extLst>
                    <a:ext uri="{FF2B5EF4-FFF2-40B4-BE49-F238E27FC236}">
                      <a16:creationId xmlns:a16="http://schemas.microsoft.com/office/drawing/2014/main" id="{1C658F80-5262-47FE-8C3D-660A92C87166}"/>
                    </a:ext>
                  </a:extLst>
                </p:cNvPr>
                <p:cNvSpPr>
                  <a:spLocks/>
                </p:cNvSpPr>
                <p:nvPr/>
              </p:nvSpPr>
              <p:spPr bwMode="auto">
                <a:xfrm>
                  <a:off x="5884034" y="3133965"/>
                  <a:ext cx="18365" cy="13774"/>
                </a:xfrm>
                <a:custGeom>
                  <a:avLst/>
                  <a:gdLst>
                    <a:gd name="T0" fmla="*/ 16 w 16"/>
                    <a:gd name="T1" fmla="*/ 9 h 13"/>
                    <a:gd name="T2" fmla="*/ 10 w 16"/>
                    <a:gd name="T3" fmla="*/ 13 h 13"/>
                    <a:gd name="T4" fmla="*/ 0 w 16"/>
                    <a:gd name="T5" fmla="*/ 6 h 13"/>
                    <a:gd name="T6" fmla="*/ 12 w 16"/>
                    <a:gd name="T7" fmla="*/ 0 h 13"/>
                    <a:gd name="T8" fmla="*/ 16 w 16"/>
                    <a:gd name="T9" fmla="*/ 9 h 13"/>
                  </a:gdLst>
                  <a:ahLst/>
                  <a:cxnLst>
                    <a:cxn ang="0">
                      <a:pos x="T0" y="T1"/>
                    </a:cxn>
                    <a:cxn ang="0">
                      <a:pos x="T2" y="T3"/>
                    </a:cxn>
                    <a:cxn ang="0">
                      <a:pos x="T4" y="T5"/>
                    </a:cxn>
                    <a:cxn ang="0">
                      <a:pos x="T6" y="T7"/>
                    </a:cxn>
                    <a:cxn ang="0">
                      <a:pos x="T8" y="T9"/>
                    </a:cxn>
                  </a:cxnLst>
                  <a:rect l="0" t="0" r="r" b="b"/>
                  <a:pathLst>
                    <a:path w="16" h="13">
                      <a:moveTo>
                        <a:pt x="16" y="9"/>
                      </a:moveTo>
                      <a:cubicBezTo>
                        <a:pt x="16" y="11"/>
                        <a:pt x="12" y="13"/>
                        <a:pt x="10" y="13"/>
                      </a:cubicBezTo>
                      <a:cubicBezTo>
                        <a:pt x="7" y="13"/>
                        <a:pt x="0" y="6"/>
                        <a:pt x="0" y="6"/>
                      </a:cubicBezTo>
                      <a:cubicBezTo>
                        <a:pt x="4" y="3"/>
                        <a:pt x="7" y="1"/>
                        <a:pt x="12" y="0"/>
                      </a:cubicBezTo>
                      <a:cubicBezTo>
                        <a:pt x="12" y="2"/>
                        <a:pt x="16" y="6"/>
                        <a:pt x="16" y="9"/>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08" name="Freeform 167">
                  <a:extLst>
                    <a:ext uri="{FF2B5EF4-FFF2-40B4-BE49-F238E27FC236}">
                      <a16:creationId xmlns:a16="http://schemas.microsoft.com/office/drawing/2014/main" id="{B448F5F3-AB33-446F-A305-4EF601452C3D}"/>
                    </a:ext>
                  </a:extLst>
                </p:cNvPr>
                <p:cNvSpPr>
                  <a:spLocks/>
                </p:cNvSpPr>
                <p:nvPr/>
              </p:nvSpPr>
              <p:spPr bwMode="auto">
                <a:xfrm>
                  <a:off x="6063096" y="2610559"/>
                  <a:ext cx="22957" cy="29078"/>
                </a:xfrm>
                <a:custGeom>
                  <a:avLst/>
                  <a:gdLst>
                    <a:gd name="T0" fmla="*/ 18 w 20"/>
                    <a:gd name="T1" fmla="*/ 18 h 25"/>
                    <a:gd name="T2" fmla="*/ 0 w 20"/>
                    <a:gd name="T3" fmla="*/ 8 h 25"/>
                    <a:gd name="T4" fmla="*/ 0 w 20"/>
                    <a:gd name="T5" fmla="*/ 0 h 25"/>
                    <a:gd name="T6" fmla="*/ 15 w 20"/>
                    <a:gd name="T7" fmla="*/ 0 h 25"/>
                    <a:gd name="T8" fmla="*/ 20 w 20"/>
                    <a:gd name="T9" fmla="*/ 16 h 25"/>
                    <a:gd name="T10" fmla="*/ 18 w 20"/>
                    <a:gd name="T11" fmla="*/ 25 h 25"/>
                    <a:gd name="T12" fmla="*/ 18 w 20"/>
                    <a:gd name="T13" fmla="*/ 18 h 25"/>
                  </a:gdLst>
                  <a:ahLst/>
                  <a:cxnLst>
                    <a:cxn ang="0">
                      <a:pos x="T0" y="T1"/>
                    </a:cxn>
                    <a:cxn ang="0">
                      <a:pos x="T2" y="T3"/>
                    </a:cxn>
                    <a:cxn ang="0">
                      <a:pos x="T4" y="T5"/>
                    </a:cxn>
                    <a:cxn ang="0">
                      <a:pos x="T6" y="T7"/>
                    </a:cxn>
                    <a:cxn ang="0">
                      <a:pos x="T8" y="T9"/>
                    </a:cxn>
                    <a:cxn ang="0">
                      <a:pos x="T10" y="T11"/>
                    </a:cxn>
                    <a:cxn ang="0">
                      <a:pos x="T12" y="T13"/>
                    </a:cxn>
                  </a:cxnLst>
                  <a:rect l="0" t="0" r="r" b="b"/>
                  <a:pathLst>
                    <a:path w="20" h="25">
                      <a:moveTo>
                        <a:pt x="18" y="18"/>
                      </a:moveTo>
                      <a:cubicBezTo>
                        <a:pt x="9" y="18"/>
                        <a:pt x="0" y="16"/>
                        <a:pt x="0" y="8"/>
                      </a:cubicBezTo>
                      <a:cubicBezTo>
                        <a:pt x="0" y="5"/>
                        <a:pt x="0" y="2"/>
                        <a:pt x="0" y="0"/>
                      </a:cubicBezTo>
                      <a:cubicBezTo>
                        <a:pt x="15" y="0"/>
                        <a:pt x="15" y="0"/>
                        <a:pt x="15" y="0"/>
                      </a:cubicBezTo>
                      <a:cubicBezTo>
                        <a:pt x="15" y="9"/>
                        <a:pt x="20" y="8"/>
                        <a:pt x="20" y="16"/>
                      </a:cubicBezTo>
                      <a:cubicBezTo>
                        <a:pt x="20" y="22"/>
                        <a:pt x="19" y="21"/>
                        <a:pt x="18" y="25"/>
                      </a:cubicBezTo>
                      <a:cubicBezTo>
                        <a:pt x="18" y="22"/>
                        <a:pt x="18" y="21"/>
                        <a:pt x="18" y="18"/>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09" name="Freeform 168">
                  <a:extLst>
                    <a:ext uri="{FF2B5EF4-FFF2-40B4-BE49-F238E27FC236}">
                      <a16:creationId xmlns:a16="http://schemas.microsoft.com/office/drawing/2014/main" id="{215ABE0A-71C3-4C78-9CB4-69FF4D292592}"/>
                    </a:ext>
                  </a:extLst>
                </p:cNvPr>
                <p:cNvSpPr>
                  <a:spLocks/>
                </p:cNvSpPr>
                <p:nvPr/>
              </p:nvSpPr>
              <p:spPr bwMode="auto">
                <a:xfrm>
                  <a:off x="6090643" y="2584542"/>
                  <a:ext cx="38261" cy="59687"/>
                </a:xfrm>
                <a:custGeom>
                  <a:avLst/>
                  <a:gdLst>
                    <a:gd name="T0" fmla="*/ 5 w 34"/>
                    <a:gd name="T1" fmla="*/ 47 h 52"/>
                    <a:gd name="T2" fmla="*/ 16 w 34"/>
                    <a:gd name="T3" fmla="*/ 36 h 52"/>
                    <a:gd name="T4" fmla="*/ 0 w 34"/>
                    <a:gd name="T5" fmla="*/ 24 h 52"/>
                    <a:gd name="T6" fmla="*/ 14 w 34"/>
                    <a:gd name="T7" fmla="*/ 0 h 52"/>
                    <a:gd name="T8" fmla="*/ 34 w 34"/>
                    <a:gd name="T9" fmla="*/ 20 h 52"/>
                    <a:gd name="T10" fmla="*/ 11 w 34"/>
                    <a:gd name="T11" fmla="*/ 52 h 52"/>
                    <a:gd name="T12" fmla="*/ 0 w 34"/>
                    <a:gd name="T13" fmla="*/ 48 h 52"/>
                    <a:gd name="T14" fmla="*/ 4 w 34"/>
                    <a:gd name="T15" fmla="*/ 44 h 52"/>
                    <a:gd name="T16" fmla="*/ 5 w 34"/>
                    <a:gd name="T17"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2">
                      <a:moveTo>
                        <a:pt x="5" y="47"/>
                      </a:moveTo>
                      <a:cubicBezTo>
                        <a:pt x="11" y="46"/>
                        <a:pt x="16" y="40"/>
                        <a:pt x="16" y="36"/>
                      </a:cubicBezTo>
                      <a:cubicBezTo>
                        <a:pt x="8" y="35"/>
                        <a:pt x="0" y="28"/>
                        <a:pt x="0" y="24"/>
                      </a:cubicBezTo>
                      <a:cubicBezTo>
                        <a:pt x="0" y="20"/>
                        <a:pt x="9" y="0"/>
                        <a:pt x="14" y="0"/>
                      </a:cubicBezTo>
                      <a:cubicBezTo>
                        <a:pt x="30" y="0"/>
                        <a:pt x="30" y="7"/>
                        <a:pt x="34" y="20"/>
                      </a:cubicBezTo>
                      <a:cubicBezTo>
                        <a:pt x="21" y="24"/>
                        <a:pt x="27" y="52"/>
                        <a:pt x="11" y="52"/>
                      </a:cubicBezTo>
                      <a:cubicBezTo>
                        <a:pt x="5" y="52"/>
                        <a:pt x="1" y="48"/>
                        <a:pt x="0" y="48"/>
                      </a:cubicBezTo>
                      <a:cubicBezTo>
                        <a:pt x="1" y="46"/>
                        <a:pt x="3" y="44"/>
                        <a:pt x="4" y="44"/>
                      </a:cubicBezTo>
                      <a:lnTo>
                        <a:pt x="5" y="47"/>
                      </a:ln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10" name="Freeform 169">
                  <a:extLst>
                    <a:ext uri="{FF2B5EF4-FFF2-40B4-BE49-F238E27FC236}">
                      <a16:creationId xmlns:a16="http://schemas.microsoft.com/office/drawing/2014/main" id="{9EA5B794-ECB9-427A-9F92-1FBEEA46FEA6}"/>
                    </a:ext>
                  </a:extLst>
                </p:cNvPr>
                <p:cNvSpPr>
                  <a:spLocks/>
                </p:cNvSpPr>
                <p:nvPr/>
              </p:nvSpPr>
              <p:spPr bwMode="auto">
                <a:xfrm>
                  <a:off x="6258992" y="2517204"/>
                  <a:ext cx="22957" cy="35200"/>
                </a:xfrm>
                <a:custGeom>
                  <a:avLst/>
                  <a:gdLst>
                    <a:gd name="T0" fmla="*/ 14 w 20"/>
                    <a:gd name="T1" fmla="*/ 10 h 30"/>
                    <a:gd name="T2" fmla="*/ 3 w 20"/>
                    <a:gd name="T3" fmla="*/ 30 h 30"/>
                    <a:gd name="T4" fmla="*/ 3 w 20"/>
                    <a:gd name="T5" fmla="*/ 20 h 30"/>
                    <a:gd name="T6" fmla="*/ 20 w 20"/>
                    <a:gd name="T7" fmla="*/ 0 h 30"/>
                    <a:gd name="T8" fmla="*/ 14 w 20"/>
                    <a:gd name="T9" fmla="*/ 10 h 30"/>
                  </a:gdLst>
                  <a:ahLst/>
                  <a:cxnLst>
                    <a:cxn ang="0">
                      <a:pos x="T0" y="T1"/>
                    </a:cxn>
                    <a:cxn ang="0">
                      <a:pos x="T2" y="T3"/>
                    </a:cxn>
                    <a:cxn ang="0">
                      <a:pos x="T4" y="T5"/>
                    </a:cxn>
                    <a:cxn ang="0">
                      <a:pos x="T6" y="T7"/>
                    </a:cxn>
                    <a:cxn ang="0">
                      <a:pos x="T8" y="T9"/>
                    </a:cxn>
                  </a:cxnLst>
                  <a:rect l="0" t="0" r="r" b="b"/>
                  <a:pathLst>
                    <a:path w="20" h="30">
                      <a:moveTo>
                        <a:pt x="14" y="10"/>
                      </a:moveTo>
                      <a:cubicBezTo>
                        <a:pt x="14" y="19"/>
                        <a:pt x="8" y="23"/>
                        <a:pt x="3" y="30"/>
                      </a:cubicBezTo>
                      <a:cubicBezTo>
                        <a:pt x="0" y="27"/>
                        <a:pt x="3" y="24"/>
                        <a:pt x="3" y="20"/>
                      </a:cubicBezTo>
                      <a:cubicBezTo>
                        <a:pt x="3" y="15"/>
                        <a:pt x="7" y="1"/>
                        <a:pt x="20" y="0"/>
                      </a:cubicBezTo>
                      <a:cubicBezTo>
                        <a:pt x="19" y="3"/>
                        <a:pt x="14" y="6"/>
                        <a:pt x="14" y="10"/>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11" name="Freeform 170">
                  <a:extLst>
                    <a:ext uri="{FF2B5EF4-FFF2-40B4-BE49-F238E27FC236}">
                      <a16:creationId xmlns:a16="http://schemas.microsoft.com/office/drawing/2014/main" id="{EF43705A-D3B0-402A-A405-26481A70502A}"/>
                    </a:ext>
                  </a:extLst>
                </p:cNvPr>
                <p:cNvSpPr>
                  <a:spLocks/>
                </p:cNvSpPr>
                <p:nvPr/>
              </p:nvSpPr>
              <p:spPr bwMode="auto">
                <a:xfrm>
                  <a:off x="6352349" y="2472821"/>
                  <a:ext cx="29078" cy="39791"/>
                </a:xfrm>
                <a:custGeom>
                  <a:avLst/>
                  <a:gdLst>
                    <a:gd name="T0" fmla="*/ 20 w 26"/>
                    <a:gd name="T1" fmla="*/ 18 h 36"/>
                    <a:gd name="T2" fmla="*/ 20 w 26"/>
                    <a:gd name="T3" fmla="*/ 28 h 36"/>
                    <a:gd name="T4" fmla="*/ 7 w 26"/>
                    <a:gd name="T5" fmla="*/ 36 h 36"/>
                    <a:gd name="T6" fmla="*/ 0 w 26"/>
                    <a:gd name="T7" fmla="*/ 24 h 36"/>
                    <a:gd name="T8" fmla="*/ 16 w 26"/>
                    <a:gd name="T9" fmla="*/ 18 h 36"/>
                    <a:gd name="T10" fmla="*/ 11 w 26"/>
                    <a:gd name="T11" fmla="*/ 8 h 36"/>
                    <a:gd name="T12" fmla="*/ 18 w 26"/>
                    <a:gd name="T13" fmla="*/ 0 h 36"/>
                    <a:gd name="T14" fmla="*/ 26 w 26"/>
                    <a:gd name="T15" fmla="*/ 8 h 36"/>
                    <a:gd name="T16" fmla="*/ 20 w 26"/>
                    <a:gd name="T17"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6">
                      <a:moveTo>
                        <a:pt x="20" y="18"/>
                      </a:moveTo>
                      <a:cubicBezTo>
                        <a:pt x="20" y="22"/>
                        <a:pt x="20" y="25"/>
                        <a:pt x="20" y="28"/>
                      </a:cubicBezTo>
                      <a:cubicBezTo>
                        <a:pt x="20" y="30"/>
                        <a:pt x="10" y="36"/>
                        <a:pt x="7" y="36"/>
                      </a:cubicBezTo>
                      <a:cubicBezTo>
                        <a:pt x="0" y="36"/>
                        <a:pt x="0" y="29"/>
                        <a:pt x="0" y="24"/>
                      </a:cubicBezTo>
                      <a:cubicBezTo>
                        <a:pt x="6" y="23"/>
                        <a:pt x="10" y="18"/>
                        <a:pt x="16" y="18"/>
                      </a:cubicBezTo>
                      <a:cubicBezTo>
                        <a:pt x="14" y="14"/>
                        <a:pt x="11" y="12"/>
                        <a:pt x="11" y="8"/>
                      </a:cubicBezTo>
                      <a:cubicBezTo>
                        <a:pt x="11" y="4"/>
                        <a:pt x="18" y="0"/>
                        <a:pt x="18" y="0"/>
                      </a:cubicBezTo>
                      <a:cubicBezTo>
                        <a:pt x="22" y="5"/>
                        <a:pt x="23" y="6"/>
                        <a:pt x="26" y="8"/>
                      </a:cubicBezTo>
                      <a:cubicBezTo>
                        <a:pt x="25" y="12"/>
                        <a:pt x="22" y="18"/>
                        <a:pt x="20" y="18"/>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12" name="Freeform 171">
                  <a:extLst>
                    <a:ext uri="{FF2B5EF4-FFF2-40B4-BE49-F238E27FC236}">
                      <a16:creationId xmlns:a16="http://schemas.microsoft.com/office/drawing/2014/main" id="{58BB3F45-00A9-4359-8733-72C2BEB06D22}"/>
                    </a:ext>
                  </a:extLst>
                </p:cNvPr>
                <p:cNvSpPr>
                  <a:spLocks/>
                </p:cNvSpPr>
                <p:nvPr/>
              </p:nvSpPr>
              <p:spPr bwMode="auto">
                <a:xfrm>
                  <a:off x="6405914" y="3265581"/>
                  <a:ext cx="53565" cy="16835"/>
                </a:xfrm>
                <a:custGeom>
                  <a:avLst/>
                  <a:gdLst>
                    <a:gd name="T0" fmla="*/ 47 w 47"/>
                    <a:gd name="T1" fmla="*/ 8 h 14"/>
                    <a:gd name="T2" fmla="*/ 28 w 47"/>
                    <a:gd name="T3" fmla="*/ 10 h 14"/>
                    <a:gd name="T4" fmla="*/ 0 w 47"/>
                    <a:gd name="T5" fmla="*/ 3 h 14"/>
                    <a:gd name="T6" fmla="*/ 47 w 47"/>
                    <a:gd name="T7" fmla="*/ 8 h 14"/>
                  </a:gdLst>
                  <a:ahLst/>
                  <a:cxnLst>
                    <a:cxn ang="0">
                      <a:pos x="T0" y="T1"/>
                    </a:cxn>
                    <a:cxn ang="0">
                      <a:pos x="T2" y="T3"/>
                    </a:cxn>
                    <a:cxn ang="0">
                      <a:pos x="T4" y="T5"/>
                    </a:cxn>
                    <a:cxn ang="0">
                      <a:pos x="T6" y="T7"/>
                    </a:cxn>
                  </a:cxnLst>
                  <a:rect l="0" t="0" r="r" b="b"/>
                  <a:pathLst>
                    <a:path w="47" h="14">
                      <a:moveTo>
                        <a:pt x="47" y="8"/>
                      </a:moveTo>
                      <a:cubicBezTo>
                        <a:pt x="37" y="14"/>
                        <a:pt x="34" y="10"/>
                        <a:pt x="28" y="10"/>
                      </a:cubicBezTo>
                      <a:cubicBezTo>
                        <a:pt x="22" y="10"/>
                        <a:pt x="8" y="8"/>
                        <a:pt x="0" y="3"/>
                      </a:cubicBezTo>
                      <a:cubicBezTo>
                        <a:pt x="16" y="0"/>
                        <a:pt x="34" y="4"/>
                        <a:pt x="47" y="8"/>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13" name="Freeform 172">
                  <a:extLst>
                    <a:ext uri="{FF2B5EF4-FFF2-40B4-BE49-F238E27FC236}">
                      <a16:creationId xmlns:a16="http://schemas.microsoft.com/office/drawing/2014/main" id="{529C9C93-D2A9-487F-BD06-AA44C1B76413}"/>
                    </a:ext>
                  </a:extLst>
                </p:cNvPr>
                <p:cNvSpPr>
                  <a:spLocks/>
                </p:cNvSpPr>
                <p:nvPr/>
              </p:nvSpPr>
              <p:spPr bwMode="auto">
                <a:xfrm>
                  <a:off x="6614054" y="3259460"/>
                  <a:ext cx="50504" cy="27548"/>
                </a:xfrm>
                <a:custGeom>
                  <a:avLst/>
                  <a:gdLst>
                    <a:gd name="T0" fmla="*/ 9 w 44"/>
                    <a:gd name="T1" fmla="*/ 24 h 24"/>
                    <a:gd name="T2" fmla="*/ 4 w 44"/>
                    <a:gd name="T3" fmla="*/ 20 h 24"/>
                    <a:gd name="T4" fmla="*/ 0 w 44"/>
                    <a:gd name="T5" fmla="*/ 16 h 24"/>
                    <a:gd name="T6" fmla="*/ 44 w 44"/>
                    <a:gd name="T7" fmla="*/ 0 h 24"/>
                    <a:gd name="T8" fmla="*/ 34 w 44"/>
                    <a:gd name="T9" fmla="*/ 7 h 24"/>
                    <a:gd name="T10" fmla="*/ 33 w 44"/>
                    <a:gd name="T11" fmla="*/ 15 h 24"/>
                    <a:gd name="T12" fmla="*/ 9 w 44"/>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44" h="24">
                      <a:moveTo>
                        <a:pt x="9" y="24"/>
                      </a:moveTo>
                      <a:cubicBezTo>
                        <a:pt x="7" y="24"/>
                        <a:pt x="4" y="22"/>
                        <a:pt x="4" y="20"/>
                      </a:cubicBezTo>
                      <a:cubicBezTo>
                        <a:pt x="2" y="20"/>
                        <a:pt x="0" y="17"/>
                        <a:pt x="0" y="16"/>
                      </a:cubicBezTo>
                      <a:cubicBezTo>
                        <a:pt x="12" y="10"/>
                        <a:pt x="31" y="2"/>
                        <a:pt x="44" y="0"/>
                      </a:cubicBezTo>
                      <a:cubicBezTo>
                        <a:pt x="43" y="8"/>
                        <a:pt x="39" y="4"/>
                        <a:pt x="34" y="7"/>
                      </a:cubicBezTo>
                      <a:cubicBezTo>
                        <a:pt x="32" y="8"/>
                        <a:pt x="34" y="12"/>
                        <a:pt x="33" y="15"/>
                      </a:cubicBezTo>
                      <a:cubicBezTo>
                        <a:pt x="30" y="20"/>
                        <a:pt x="16" y="24"/>
                        <a:pt x="9" y="24"/>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14" name="Freeform 173">
                  <a:extLst>
                    <a:ext uri="{FF2B5EF4-FFF2-40B4-BE49-F238E27FC236}">
                      <a16:creationId xmlns:a16="http://schemas.microsoft.com/office/drawing/2014/main" id="{D449CA4E-4A3F-4EA2-A299-8775E6024652}"/>
                    </a:ext>
                  </a:extLst>
                </p:cNvPr>
                <p:cNvSpPr>
                  <a:spLocks/>
                </p:cNvSpPr>
                <p:nvPr/>
              </p:nvSpPr>
              <p:spPr bwMode="auto">
                <a:xfrm>
                  <a:off x="7128281" y="3900708"/>
                  <a:ext cx="24487" cy="10713"/>
                </a:xfrm>
                <a:custGeom>
                  <a:avLst/>
                  <a:gdLst>
                    <a:gd name="T0" fmla="*/ 0 w 22"/>
                    <a:gd name="T1" fmla="*/ 4 h 10"/>
                    <a:gd name="T2" fmla="*/ 9 w 22"/>
                    <a:gd name="T3" fmla="*/ 10 h 10"/>
                    <a:gd name="T4" fmla="*/ 22 w 22"/>
                    <a:gd name="T5" fmla="*/ 0 h 10"/>
                    <a:gd name="T6" fmla="*/ 0 w 22"/>
                    <a:gd name="T7" fmla="*/ 4 h 10"/>
                  </a:gdLst>
                  <a:ahLst/>
                  <a:cxnLst>
                    <a:cxn ang="0">
                      <a:pos x="T0" y="T1"/>
                    </a:cxn>
                    <a:cxn ang="0">
                      <a:pos x="T2" y="T3"/>
                    </a:cxn>
                    <a:cxn ang="0">
                      <a:pos x="T4" y="T5"/>
                    </a:cxn>
                    <a:cxn ang="0">
                      <a:pos x="T6" y="T7"/>
                    </a:cxn>
                  </a:cxnLst>
                  <a:rect l="0" t="0" r="r" b="b"/>
                  <a:pathLst>
                    <a:path w="22" h="10">
                      <a:moveTo>
                        <a:pt x="0" y="4"/>
                      </a:moveTo>
                      <a:cubicBezTo>
                        <a:pt x="1" y="8"/>
                        <a:pt x="6" y="10"/>
                        <a:pt x="9" y="10"/>
                      </a:cubicBezTo>
                      <a:cubicBezTo>
                        <a:pt x="15" y="10"/>
                        <a:pt x="21" y="3"/>
                        <a:pt x="22" y="0"/>
                      </a:cubicBezTo>
                      <a:cubicBezTo>
                        <a:pt x="12" y="0"/>
                        <a:pt x="7" y="2"/>
                        <a:pt x="0" y="4"/>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15" name="Freeform 174">
                  <a:extLst>
                    <a:ext uri="{FF2B5EF4-FFF2-40B4-BE49-F238E27FC236}">
                      <a16:creationId xmlns:a16="http://schemas.microsoft.com/office/drawing/2014/main" id="{C54A97AC-69E6-42B2-92AB-57E14368D163}"/>
                    </a:ext>
                  </a:extLst>
                </p:cNvPr>
                <p:cNvSpPr>
                  <a:spLocks/>
                </p:cNvSpPr>
                <p:nvPr/>
              </p:nvSpPr>
              <p:spPr bwMode="auto">
                <a:xfrm>
                  <a:off x="6995133" y="2035120"/>
                  <a:ext cx="52035" cy="41321"/>
                </a:xfrm>
                <a:custGeom>
                  <a:avLst/>
                  <a:gdLst>
                    <a:gd name="T0" fmla="*/ 10 w 45"/>
                    <a:gd name="T1" fmla="*/ 8 h 36"/>
                    <a:gd name="T2" fmla="*/ 19 w 45"/>
                    <a:gd name="T3" fmla="*/ 0 h 36"/>
                    <a:gd name="T4" fmla="*/ 45 w 45"/>
                    <a:gd name="T5" fmla="*/ 12 h 36"/>
                    <a:gd name="T6" fmla="*/ 45 w 45"/>
                    <a:gd name="T7" fmla="*/ 23 h 36"/>
                    <a:gd name="T8" fmla="*/ 13 w 45"/>
                    <a:gd name="T9" fmla="*/ 36 h 36"/>
                    <a:gd name="T10" fmla="*/ 0 w 45"/>
                    <a:gd name="T11" fmla="*/ 27 h 36"/>
                    <a:gd name="T12" fmla="*/ 10 w 45"/>
                    <a:gd name="T13" fmla="*/ 8 h 36"/>
                  </a:gdLst>
                  <a:ahLst/>
                  <a:cxnLst>
                    <a:cxn ang="0">
                      <a:pos x="T0" y="T1"/>
                    </a:cxn>
                    <a:cxn ang="0">
                      <a:pos x="T2" y="T3"/>
                    </a:cxn>
                    <a:cxn ang="0">
                      <a:pos x="T4" y="T5"/>
                    </a:cxn>
                    <a:cxn ang="0">
                      <a:pos x="T6" y="T7"/>
                    </a:cxn>
                    <a:cxn ang="0">
                      <a:pos x="T8" y="T9"/>
                    </a:cxn>
                    <a:cxn ang="0">
                      <a:pos x="T10" y="T11"/>
                    </a:cxn>
                    <a:cxn ang="0">
                      <a:pos x="T12" y="T13"/>
                    </a:cxn>
                  </a:cxnLst>
                  <a:rect l="0" t="0" r="r" b="b"/>
                  <a:pathLst>
                    <a:path w="45" h="36">
                      <a:moveTo>
                        <a:pt x="10" y="8"/>
                      </a:moveTo>
                      <a:cubicBezTo>
                        <a:pt x="13" y="8"/>
                        <a:pt x="15" y="0"/>
                        <a:pt x="19" y="0"/>
                      </a:cubicBezTo>
                      <a:cubicBezTo>
                        <a:pt x="29" y="0"/>
                        <a:pt x="34" y="11"/>
                        <a:pt x="45" y="12"/>
                      </a:cubicBezTo>
                      <a:cubicBezTo>
                        <a:pt x="45" y="23"/>
                        <a:pt x="45" y="23"/>
                        <a:pt x="45" y="23"/>
                      </a:cubicBezTo>
                      <a:cubicBezTo>
                        <a:pt x="35" y="28"/>
                        <a:pt x="26" y="36"/>
                        <a:pt x="13" y="36"/>
                      </a:cubicBezTo>
                      <a:cubicBezTo>
                        <a:pt x="4" y="36"/>
                        <a:pt x="0" y="35"/>
                        <a:pt x="0" y="27"/>
                      </a:cubicBezTo>
                      <a:cubicBezTo>
                        <a:pt x="0" y="24"/>
                        <a:pt x="8" y="8"/>
                        <a:pt x="10" y="8"/>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16" name="Freeform 175">
                  <a:extLst>
                    <a:ext uri="{FF2B5EF4-FFF2-40B4-BE49-F238E27FC236}">
                      <a16:creationId xmlns:a16="http://schemas.microsoft.com/office/drawing/2014/main" id="{348CC3B2-6F28-4782-840F-DE0B42F300AC}"/>
                    </a:ext>
                  </a:extLst>
                </p:cNvPr>
                <p:cNvSpPr>
                  <a:spLocks/>
                </p:cNvSpPr>
                <p:nvPr/>
              </p:nvSpPr>
              <p:spPr bwMode="auto">
                <a:xfrm>
                  <a:off x="7255308" y="1987677"/>
                  <a:ext cx="41322" cy="42852"/>
                </a:xfrm>
                <a:custGeom>
                  <a:avLst/>
                  <a:gdLst>
                    <a:gd name="T0" fmla="*/ 36 w 36"/>
                    <a:gd name="T1" fmla="*/ 32 h 37"/>
                    <a:gd name="T2" fmla="*/ 26 w 36"/>
                    <a:gd name="T3" fmla="*/ 36 h 37"/>
                    <a:gd name="T4" fmla="*/ 0 w 36"/>
                    <a:gd name="T5" fmla="*/ 16 h 37"/>
                    <a:gd name="T6" fmla="*/ 36 w 36"/>
                    <a:gd name="T7" fmla="*/ 32 h 37"/>
                  </a:gdLst>
                  <a:ahLst/>
                  <a:cxnLst>
                    <a:cxn ang="0">
                      <a:pos x="T0" y="T1"/>
                    </a:cxn>
                    <a:cxn ang="0">
                      <a:pos x="T2" y="T3"/>
                    </a:cxn>
                    <a:cxn ang="0">
                      <a:pos x="T4" y="T5"/>
                    </a:cxn>
                    <a:cxn ang="0">
                      <a:pos x="T6" y="T7"/>
                    </a:cxn>
                  </a:cxnLst>
                  <a:rect l="0" t="0" r="r" b="b"/>
                  <a:pathLst>
                    <a:path w="36" h="37">
                      <a:moveTo>
                        <a:pt x="36" y="32"/>
                      </a:moveTo>
                      <a:cubicBezTo>
                        <a:pt x="36" y="37"/>
                        <a:pt x="26" y="36"/>
                        <a:pt x="26" y="36"/>
                      </a:cubicBezTo>
                      <a:cubicBezTo>
                        <a:pt x="16" y="36"/>
                        <a:pt x="0" y="26"/>
                        <a:pt x="0" y="16"/>
                      </a:cubicBezTo>
                      <a:cubicBezTo>
                        <a:pt x="0" y="0"/>
                        <a:pt x="36" y="16"/>
                        <a:pt x="36" y="32"/>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17" name="Freeform 176">
                  <a:extLst>
                    <a:ext uri="{FF2B5EF4-FFF2-40B4-BE49-F238E27FC236}">
                      <a16:creationId xmlns:a16="http://schemas.microsoft.com/office/drawing/2014/main" id="{7B94E327-5E68-4198-8FE0-AAA23C48EA09}"/>
                    </a:ext>
                  </a:extLst>
                </p:cNvPr>
                <p:cNvSpPr>
                  <a:spLocks/>
                </p:cNvSpPr>
                <p:nvPr/>
              </p:nvSpPr>
              <p:spPr bwMode="auto">
                <a:xfrm>
                  <a:off x="7536909" y="1842286"/>
                  <a:ext cx="36731" cy="27548"/>
                </a:xfrm>
                <a:custGeom>
                  <a:avLst/>
                  <a:gdLst>
                    <a:gd name="T0" fmla="*/ 2 w 33"/>
                    <a:gd name="T1" fmla="*/ 24 h 24"/>
                    <a:gd name="T2" fmla="*/ 33 w 33"/>
                    <a:gd name="T3" fmla="*/ 15 h 24"/>
                    <a:gd name="T4" fmla="*/ 14 w 33"/>
                    <a:gd name="T5" fmla="*/ 0 h 24"/>
                    <a:gd name="T6" fmla="*/ 2 w 33"/>
                    <a:gd name="T7" fmla="*/ 16 h 24"/>
                    <a:gd name="T8" fmla="*/ 2 w 33"/>
                    <a:gd name="T9" fmla="*/ 24 h 24"/>
                  </a:gdLst>
                  <a:ahLst/>
                  <a:cxnLst>
                    <a:cxn ang="0">
                      <a:pos x="T0" y="T1"/>
                    </a:cxn>
                    <a:cxn ang="0">
                      <a:pos x="T2" y="T3"/>
                    </a:cxn>
                    <a:cxn ang="0">
                      <a:pos x="T4" y="T5"/>
                    </a:cxn>
                    <a:cxn ang="0">
                      <a:pos x="T6" y="T7"/>
                    </a:cxn>
                    <a:cxn ang="0">
                      <a:pos x="T8" y="T9"/>
                    </a:cxn>
                  </a:cxnLst>
                  <a:rect l="0" t="0" r="r" b="b"/>
                  <a:pathLst>
                    <a:path w="33" h="24">
                      <a:moveTo>
                        <a:pt x="2" y="24"/>
                      </a:moveTo>
                      <a:cubicBezTo>
                        <a:pt x="11" y="24"/>
                        <a:pt x="29" y="18"/>
                        <a:pt x="33" y="15"/>
                      </a:cubicBezTo>
                      <a:cubicBezTo>
                        <a:pt x="25" y="9"/>
                        <a:pt x="23" y="0"/>
                        <a:pt x="14" y="0"/>
                      </a:cubicBezTo>
                      <a:cubicBezTo>
                        <a:pt x="7" y="0"/>
                        <a:pt x="2" y="9"/>
                        <a:pt x="2" y="16"/>
                      </a:cubicBezTo>
                      <a:cubicBezTo>
                        <a:pt x="2" y="18"/>
                        <a:pt x="0" y="24"/>
                        <a:pt x="2" y="24"/>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18" name="Freeform 177">
                  <a:extLst>
                    <a:ext uri="{FF2B5EF4-FFF2-40B4-BE49-F238E27FC236}">
                      <a16:creationId xmlns:a16="http://schemas.microsoft.com/office/drawing/2014/main" id="{837093F1-E564-48E1-AE4C-CE268CE905C7}"/>
                    </a:ext>
                  </a:extLst>
                </p:cNvPr>
                <p:cNvSpPr>
                  <a:spLocks/>
                </p:cNvSpPr>
                <p:nvPr/>
              </p:nvSpPr>
              <p:spPr bwMode="auto">
                <a:xfrm>
                  <a:off x="9273957" y="1814739"/>
                  <a:ext cx="81113" cy="36730"/>
                </a:xfrm>
                <a:custGeom>
                  <a:avLst/>
                  <a:gdLst>
                    <a:gd name="T0" fmla="*/ 0 w 71"/>
                    <a:gd name="T1" fmla="*/ 24 h 32"/>
                    <a:gd name="T2" fmla="*/ 36 w 71"/>
                    <a:gd name="T3" fmla="*/ 0 h 32"/>
                    <a:gd name="T4" fmla="*/ 71 w 71"/>
                    <a:gd name="T5" fmla="*/ 32 h 32"/>
                    <a:gd name="T6" fmla="*/ 49 w 71"/>
                    <a:gd name="T7" fmla="*/ 32 h 32"/>
                    <a:gd name="T8" fmla="*/ 3 w 71"/>
                    <a:gd name="T9" fmla="*/ 20 h 32"/>
                    <a:gd name="T10" fmla="*/ 0 w 71"/>
                    <a:gd name="T11" fmla="*/ 24 h 32"/>
                  </a:gdLst>
                  <a:ahLst/>
                  <a:cxnLst>
                    <a:cxn ang="0">
                      <a:pos x="T0" y="T1"/>
                    </a:cxn>
                    <a:cxn ang="0">
                      <a:pos x="T2" y="T3"/>
                    </a:cxn>
                    <a:cxn ang="0">
                      <a:pos x="T4" y="T5"/>
                    </a:cxn>
                    <a:cxn ang="0">
                      <a:pos x="T6" y="T7"/>
                    </a:cxn>
                    <a:cxn ang="0">
                      <a:pos x="T8" y="T9"/>
                    </a:cxn>
                    <a:cxn ang="0">
                      <a:pos x="T10" y="T11"/>
                    </a:cxn>
                  </a:cxnLst>
                  <a:rect l="0" t="0" r="r" b="b"/>
                  <a:pathLst>
                    <a:path w="71" h="32">
                      <a:moveTo>
                        <a:pt x="0" y="24"/>
                      </a:moveTo>
                      <a:cubicBezTo>
                        <a:pt x="9" y="11"/>
                        <a:pt x="18" y="0"/>
                        <a:pt x="36" y="0"/>
                      </a:cubicBezTo>
                      <a:cubicBezTo>
                        <a:pt x="56" y="0"/>
                        <a:pt x="71" y="14"/>
                        <a:pt x="71" y="32"/>
                      </a:cubicBezTo>
                      <a:cubicBezTo>
                        <a:pt x="49" y="32"/>
                        <a:pt x="49" y="32"/>
                        <a:pt x="49" y="32"/>
                      </a:cubicBezTo>
                      <a:cubicBezTo>
                        <a:pt x="35" y="24"/>
                        <a:pt x="18" y="26"/>
                        <a:pt x="3" y="20"/>
                      </a:cubicBezTo>
                      <a:lnTo>
                        <a:pt x="0" y="24"/>
                      </a:ln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19" name="Freeform 178">
                  <a:extLst>
                    <a:ext uri="{FF2B5EF4-FFF2-40B4-BE49-F238E27FC236}">
                      <a16:creationId xmlns:a16="http://schemas.microsoft.com/office/drawing/2014/main" id="{7A2663B4-555E-41EA-8B86-2EE94810DFA5}"/>
                    </a:ext>
                  </a:extLst>
                </p:cNvPr>
                <p:cNvSpPr>
                  <a:spLocks/>
                </p:cNvSpPr>
                <p:nvPr/>
              </p:nvSpPr>
              <p:spPr bwMode="auto">
                <a:xfrm>
                  <a:off x="9428532" y="1730565"/>
                  <a:ext cx="111722" cy="41321"/>
                </a:xfrm>
                <a:custGeom>
                  <a:avLst/>
                  <a:gdLst>
                    <a:gd name="T0" fmla="*/ 0 w 97"/>
                    <a:gd name="T1" fmla="*/ 0 h 36"/>
                    <a:gd name="T2" fmla="*/ 89 w 97"/>
                    <a:gd name="T3" fmla="*/ 16 h 36"/>
                    <a:gd name="T4" fmla="*/ 97 w 97"/>
                    <a:gd name="T5" fmla="*/ 24 h 36"/>
                    <a:gd name="T6" fmla="*/ 63 w 97"/>
                    <a:gd name="T7" fmla="*/ 36 h 36"/>
                    <a:gd name="T8" fmla="*/ 7 w 97"/>
                    <a:gd name="T9" fmla="*/ 7 h 36"/>
                    <a:gd name="T10" fmla="*/ 0 w 97"/>
                    <a:gd name="T11" fmla="*/ 0 h 36"/>
                  </a:gdLst>
                  <a:ahLst/>
                  <a:cxnLst>
                    <a:cxn ang="0">
                      <a:pos x="T0" y="T1"/>
                    </a:cxn>
                    <a:cxn ang="0">
                      <a:pos x="T2" y="T3"/>
                    </a:cxn>
                    <a:cxn ang="0">
                      <a:pos x="T4" y="T5"/>
                    </a:cxn>
                    <a:cxn ang="0">
                      <a:pos x="T6" y="T7"/>
                    </a:cxn>
                    <a:cxn ang="0">
                      <a:pos x="T8" y="T9"/>
                    </a:cxn>
                    <a:cxn ang="0">
                      <a:pos x="T10" y="T11"/>
                    </a:cxn>
                  </a:cxnLst>
                  <a:rect l="0" t="0" r="r" b="b"/>
                  <a:pathLst>
                    <a:path w="97" h="36">
                      <a:moveTo>
                        <a:pt x="0" y="0"/>
                      </a:moveTo>
                      <a:cubicBezTo>
                        <a:pt x="7" y="6"/>
                        <a:pt x="86" y="16"/>
                        <a:pt x="89" y="16"/>
                      </a:cubicBezTo>
                      <a:cubicBezTo>
                        <a:pt x="94" y="16"/>
                        <a:pt x="97" y="20"/>
                        <a:pt x="97" y="24"/>
                      </a:cubicBezTo>
                      <a:cubicBezTo>
                        <a:pt x="97" y="33"/>
                        <a:pt x="75" y="36"/>
                        <a:pt x="63" y="36"/>
                      </a:cubicBezTo>
                      <a:cubicBezTo>
                        <a:pt x="43" y="36"/>
                        <a:pt x="7" y="26"/>
                        <a:pt x="7" y="7"/>
                      </a:cubicBezTo>
                      <a:lnTo>
                        <a:pt x="0" y="0"/>
                      </a:ln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20" name="Freeform 179">
                  <a:extLst>
                    <a:ext uri="{FF2B5EF4-FFF2-40B4-BE49-F238E27FC236}">
                      <a16:creationId xmlns:a16="http://schemas.microsoft.com/office/drawing/2014/main" id="{6EBFD7B6-B52A-420E-A3B9-9DE4F8866FA9}"/>
                    </a:ext>
                  </a:extLst>
                </p:cNvPr>
                <p:cNvSpPr>
                  <a:spLocks/>
                </p:cNvSpPr>
                <p:nvPr/>
              </p:nvSpPr>
              <p:spPr bwMode="auto">
                <a:xfrm>
                  <a:off x="9270896" y="1788721"/>
                  <a:ext cx="22957" cy="26017"/>
                </a:xfrm>
                <a:custGeom>
                  <a:avLst/>
                  <a:gdLst>
                    <a:gd name="T0" fmla="*/ 20 w 20"/>
                    <a:gd name="T1" fmla="*/ 13 h 23"/>
                    <a:gd name="T2" fmla="*/ 9 w 20"/>
                    <a:gd name="T3" fmla="*/ 23 h 23"/>
                    <a:gd name="T4" fmla="*/ 0 w 20"/>
                    <a:gd name="T5" fmla="*/ 13 h 23"/>
                    <a:gd name="T6" fmla="*/ 20 w 20"/>
                    <a:gd name="T7" fmla="*/ 13 h 23"/>
                  </a:gdLst>
                  <a:ahLst/>
                  <a:cxnLst>
                    <a:cxn ang="0">
                      <a:pos x="T0" y="T1"/>
                    </a:cxn>
                    <a:cxn ang="0">
                      <a:pos x="T2" y="T3"/>
                    </a:cxn>
                    <a:cxn ang="0">
                      <a:pos x="T4" y="T5"/>
                    </a:cxn>
                    <a:cxn ang="0">
                      <a:pos x="T6" y="T7"/>
                    </a:cxn>
                  </a:cxnLst>
                  <a:rect l="0" t="0" r="r" b="b"/>
                  <a:pathLst>
                    <a:path w="20" h="23">
                      <a:moveTo>
                        <a:pt x="20" y="13"/>
                      </a:moveTo>
                      <a:cubicBezTo>
                        <a:pt x="20" y="19"/>
                        <a:pt x="14" y="23"/>
                        <a:pt x="9" y="23"/>
                      </a:cubicBezTo>
                      <a:cubicBezTo>
                        <a:pt x="1" y="23"/>
                        <a:pt x="0" y="20"/>
                        <a:pt x="0" y="13"/>
                      </a:cubicBezTo>
                      <a:cubicBezTo>
                        <a:pt x="0" y="0"/>
                        <a:pt x="20" y="2"/>
                        <a:pt x="20" y="13"/>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21" name="Freeform 180">
                  <a:extLst>
                    <a:ext uri="{FF2B5EF4-FFF2-40B4-BE49-F238E27FC236}">
                      <a16:creationId xmlns:a16="http://schemas.microsoft.com/office/drawing/2014/main" id="{AED7FF9E-017E-4A07-9C29-44779591F9C0}"/>
                    </a:ext>
                  </a:extLst>
                </p:cNvPr>
                <p:cNvSpPr>
                  <a:spLocks/>
                </p:cNvSpPr>
                <p:nvPr/>
              </p:nvSpPr>
              <p:spPr bwMode="auto">
                <a:xfrm>
                  <a:off x="4235751" y="2811045"/>
                  <a:ext cx="61218" cy="33669"/>
                </a:xfrm>
                <a:custGeom>
                  <a:avLst/>
                  <a:gdLst>
                    <a:gd name="T0" fmla="*/ 43 w 54"/>
                    <a:gd name="T1" fmla="*/ 29 h 29"/>
                    <a:gd name="T2" fmla="*/ 54 w 54"/>
                    <a:gd name="T3" fmla="*/ 24 h 29"/>
                    <a:gd name="T4" fmla="*/ 0 w 54"/>
                    <a:gd name="T5" fmla="*/ 5 h 29"/>
                    <a:gd name="T6" fmla="*/ 43 w 54"/>
                    <a:gd name="T7" fmla="*/ 29 h 29"/>
                  </a:gdLst>
                  <a:ahLst/>
                  <a:cxnLst>
                    <a:cxn ang="0">
                      <a:pos x="T0" y="T1"/>
                    </a:cxn>
                    <a:cxn ang="0">
                      <a:pos x="T2" y="T3"/>
                    </a:cxn>
                    <a:cxn ang="0">
                      <a:pos x="T4" y="T5"/>
                    </a:cxn>
                    <a:cxn ang="0">
                      <a:pos x="T6" y="T7"/>
                    </a:cxn>
                  </a:cxnLst>
                  <a:rect l="0" t="0" r="r" b="b"/>
                  <a:pathLst>
                    <a:path w="54" h="29">
                      <a:moveTo>
                        <a:pt x="43" y="29"/>
                      </a:moveTo>
                      <a:cubicBezTo>
                        <a:pt x="49" y="29"/>
                        <a:pt x="51" y="28"/>
                        <a:pt x="54" y="24"/>
                      </a:cubicBezTo>
                      <a:cubicBezTo>
                        <a:pt x="38" y="15"/>
                        <a:pt x="23" y="0"/>
                        <a:pt x="0" y="5"/>
                      </a:cubicBezTo>
                      <a:cubicBezTo>
                        <a:pt x="9" y="12"/>
                        <a:pt x="31" y="29"/>
                        <a:pt x="43" y="29"/>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22" name="Freeform 181">
                  <a:extLst>
                    <a:ext uri="{FF2B5EF4-FFF2-40B4-BE49-F238E27FC236}">
                      <a16:creationId xmlns:a16="http://schemas.microsoft.com/office/drawing/2014/main" id="{AFBFC533-D293-4EAE-9A72-43AE55F0380D}"/>
                    </a:ext>
                  </a:extLst>
                </p:cNvPr>
                <p:cNvSpPr>
                  <a:spLocks/>
                </p:cNvSpPr>
                <p:nvPr/>
              </p:nvSpPr>
              <p:spPr bwMode="auto">
                <a:xfrm>
                  <a:off x="4240342" y="2915114"/>
                  <a:ext cx="47444" cy="29078"/>
                </a:xfrm>
                <a:custGeom>
                  <a:avLst/>
                  <a:gdLst>
                    <a:gd name="T0" fmla="*/ 3 w 42"/>
                    <a:gd name="T1" fmla="*/ 0 h 26"/>
                    <a:gd name="T2" fmla="*/ 19 w 42"/>
                    <a:gd name="T3" fmla="*/ 13 h 26"/>
                    <a:gd name="T4" fmla="*/ 42 w 42"/>
                    <a:gd name="T5" fmla="*/ 13 h 26"/>
                    <a:gd name="T6" fmla="*/ 42 w 42"/>
                    <a:gd name="T7" fmla="*/ 18 h 26"/>
                    <a:gd name="T8" fmla="*/ 33 w 42"/>
                    <a:gd name="T9" fmla="*/ 26 h 26"/>
                    <a:gd name="T10" fmla="*/ 0 w 42"/>
                    <a:gd name="T11" fmla="*/ 6 h 26"/>
                    <a:gd name="T12" fmla="*/ 3 w 42"/>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42" h="26">
                      <a:moveTo>
                        <a:pt x="3" y="0"/>
                      </a:moveTo>
                      <a:cubicBezTo>
                        <a:pt x="6" y="8"/>
                        <a:pt x="12" y="11"/>
                        <a:pt x="19" y="13"/>
                      </a:cubicBezTo>
                      <a:cubicBezTo>
                        <a:pt x="42" y="13"/>
                        <a:pt x="42" y="13"/>
                        <a:pt x="42" y="13"/>
                      </a:cubicBezTo>
                      <a:cubicBezTo>
                        <a:pt x="42" y="14"/>
                        <a:pt x="42" y="16"/>
                        <a:pt x="42" y="18"/>
                      </a:cubicBezTo>
                      <a:cubicBezTo>
                        <a:pt x="42" y="22"/>
                        <a:pt x="34" y="26"/>
                        <a:pt x="33" y="26"/>
                      </a:cubicBezTo>
                      <a:cubicBezTo>
                        <a:pt x="28" y="26"/>
                        <a:pt x="0" y="11"/>
                        <a:pt x="0" y="6"/>
                      </a:cubicBezTo>
                      <a:cubicBezTo>
                        <a:pt x="0" y="3"/>
                        <a:pt x="1" y="1"/>
                        <a:pt x="3" y="0"/>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23" name="Freeform 182">
                  <a:extLst>
                    <a:ext uri="{FF2B5EF4-FFF2-40B4-BE49-F238E27FC236}">
                      <a16:creationId xmlns:a16="http://schemas.microsoft.com/office/drawing/2014/main" id="{C2D8BA22-91D4-4AD4-B2DD-8E98E618A486}"/>
                    </a:ext>
                  </a:extLst>
                </p:cNvPr>
                <p:cNvSpPr>
                  <a:spLocks/>
                </p:cNvSpPr>
                <p:nvPr/>
              </p:nvSpPr>
              <p:spPr bwMode="auto">
                <a:xfrm>
                  <a:off x="4309212" y="2916644"/>
                  <a:ext cx="33670" cy="41321"/>
                </a:xfrm>
                <a:custGeom>
                  <a:avLst/>
                  <a:gdLst>
                    <a:gd name="T0" fmla="*/ 29 w 29"/>
                    <a:gd name="T1" fmla="*/ 20 h 36"/>
                    <a:gd name="T2" fmla="*/ 29 w 29"/>
                    <a:gd name="T3" fmla="*/ 25 h 36"/>
                    <a:gd name="T4" fmla="*/ 12 w 29"/>
                    <a:gd name="T5" fmla="*/ 36 h 36"/>
                    <a:gd name="T6" fmla="*/ 0 w 29"/>
                    <a:gd name="T7" fmla="*/ 27 h 36"/>
                    <a:gd name="T8" fmla="*/ 17 w 29"/>
                    <a:gd name="T9" fmla="*/ 0 h 36"/>
                    <a:gd name="T10" fmla="*/ 23 w 29"/>
                    <a:gd name="T11" fmla="*/ 8 h 36"/>
                    <a:gd name="T12" fmla="*/ 29 w 29"/>
                    <a:gd name="T13" fmla="*/ 20 h 36"/>
                  </a:gdLst>
                  <a:ahLst/>
                  <a:cxnLst>
                    <a:cxn ang="0">
                      <a:pos x="T0" y="T1"/>
                    </a:cxn>
                    <a:cxn ang="0">
                      <a:pos x="T2" y="T3"/>
                    </a:cxn>
                    <a:cxn ang="0">
                      <a:pos x="T4" y="T5"/>
                    </a:cxn>
                    <a:cxn ang="0">
                      <a:pos x="T6" y="T7"/>
                    </a:cxn>
                    <a:cxn ang="0">
                      <a:pos x="T8" y="T9"/>
                    </a:cxn>
                    <a:cxn ang="0">
                      <a:pos x="T10" y="T11"/>
                    </a:cxn>
                    <a:cxn ang="0">
                      <a:pos x="T12" y="T13"/>
                    </a:cxn>
                  </a:cxnLst>
                  <a:rect l="0" t="0" r="r" b="b"/>
                  <a:pathLst>
                    <a:path w="29" h="36">
                      <a:moveTo>
                        <a:pt x="29" y="20"/>
                      </a:moveTo>
                      <a:cubicBezTo>
                        <a:pt x="29" y="21"/>
                        <a:pt x="29" y="24"/>
                        <a:pt x="29" y="25"/>
                      </a:cubicBezTo>
                      <a:cubicBezTo>
                        <a:pt x="29" y="31"/>
                        <a:pt x="20" y="36"/>
                        <a:pt x="12" y="36"/>
                      </a:cubicBezTo>
                      <a:cubicBezTo>
                        <a:pt x="4" y="36"/>
                        <a:pt x="0" y="32"/>
                        <a:pt x="0" y="27"/>
                      </a:cubicBezTo>
                      <a:cubicBezTo>
                        <a:pt x="0" y="22"/>
                        <a:pt x="11" y="2"/>
                        <a:pt x="17" y="0"/>
                      </a:cubicBezTo>
                      <a:cubicBezTo>
                        <a:pt x="19" y="3"/>
                        <a:pt x="23" y="5"/>
                        <a:pt x="23" y="8"/>
                      </a:cubicBezTo>
                      <a:cubicBezTo>
                        <a:pt x="23" y="15"/>
                        <a:pt x="11" y="20"/>
                        <a:pt x="29" y="20"/>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24" name="Freeform 183">
                  <a:extLst>
                    <a:ext uri="{FF2B5EF4-FFF2-40B4-BE49-F238E27FC236}">
                      <a16:creationId xmlns:a16="http://schemas.microsoft.com/office/drawing/2014/main" id="{13F23A3E-2AD7-4651-ABE7-3AA855095080}"/>
                    </a:ext>
                  </a:extLst>
                </p:cNvPr>
                <p:cNvSpPr>
                  <a:spLocks/>
                </p:cNvSpPr>
                <p:nvPr/>
              </p:nvSpPr>
              <p:spPr bwMode="auto">
                <a:xfrm>
                  <a:off x="1699813" y="2440682"/>
                  <a:ext cx="39791" cy="18365"/>
                </a:xfrm>
                <a:custGeom>
                  <a:avLst/>
                  <a:gdLst>
                    <a:gd name="T0" fmla="*/ 11 w 34"/>
                    <a:gd name="T1" fmla="*/ 7 h 15"/>
                    <a:gd name="T2" fmla="*/ 22 w 34"/>
                    <a:gd name="T3" fmla="*/ 2 h 15"/>
                    <a:gd name="T4" fmla="*/ 34 w 34"/>
                    <a:gd name="T5" fmla="*/ 15 h 15"/>
                    <a:gd name="T6" fmla="*/ 9 w 34"/>
                    <a:gd name="T7" fmla="*/ 15 h 15"/>
                    <a:gd name="T8" fmla="*/ 0 w 34"/>
                    <a:gd name="T9" fmla="*/ 7 h 15"/>
                    <a:gd name="T10" fmla="*/ 11 w 34"/>
                    <a:gd name="T11" fmla="*/ 7 h 15"/>
                  </a:gdLst>
                  <a:ahLst/>
                  <a:cxnLst>
                    <a:cxn ang="0">
                      <a:pos x="T0" y="T1"/>
                    </a:cxn>
                    <a:cxn ang="0">
                      <a:pos x="T2" y="T3"/>
                    </a:cxn>
                    <a:cxn ang="0">
                      <a:pos x="T4" y="T5"/>
                    </a:cxn>
                    <a:cxn ang="0">
                      <a:pos x="T6" y="T7"/>
                    </a:cxn>
                    <a:cxn ang="0">
                      <a:pos x="T8" y="T9"/>
                    </a:cxn>
                    <a:cxn ang="0">
                      <a:pos x="T10" y="T11"/>
                    </a:cxn>
                  </a:cxnLst>
                  <a:rect l="0" t="0" r="r" b="b"/>
                  <a:pathLst>
                    <a:path w="34" h="15">
                      <a:moveTo>
                        <a:pt x="11" y="7"/>
                      </a:moveTo>
                      <a:cubicBezTo>
                        <a:pt x="14" y="0"/>
                        <a:pt x="16" y="2"/>
                        <a:pt x="22" y="2"/>
                      </a:cubicBezTo>
                      <a:cubicBezTo>
                        <a:pt x="32" y="2"/>
                        <a:pt x="32" y="7"/>
                        <a:pt x="34" y="15"/>
                      </a:cubicBezTo>
                      <a:cubicBezTo>
                        <a:pt x="9" y="15"/>
                        <a:pt x="9" y="15"/>
                        <a:pt x="9" y="15"/>
                      </a:cubicBezTo>
                      <a:cubicBezTo>
                        <a:pt x="6" y="13"/>
                        <a:pt x="1" y="10"/>
                        <a:pt x="0" y="7"/>
                      </a:cubicBezTo>
                      <a:lnTo>
                        <a:pt x="11" y="7"/>
                      </a:ln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25" name="Freeform 184">
                  <a:extLst>
                    <a:ext uri="{FF2B5EF4-FFF2-40B4-BE49-F238E27FC236}">
                      <a16:creationId xmlns:a16="http://schemas.microsoft.com/office/drawing/2014/main" id="{E51A8E6F-C84C-4BF3-A6FB-0F2B09AF3549}"/>
                    </a:ext>
                  </a:extLst>
                </p:cNvPr>
                <p:cNvSpPr>
                  <a:spLocks/>
                </p:cNvSpPr>
                <p:nvPr/>
              </p:nvSpPr>
              <p:spPr bwMode="auto">
                <a:xfrm>
                  <a:off x="1986005" y="3729300"/>
                  <a:ext cx="22957" cy="19896"/>
                </a:xfrm>
                <a:custGeom>
                  <a:avLst/>
                  <a:gdLst>
                    <a:gd name="T0" fmla="*/ 19 w 19"/>
                    <a:gd name="T1" fmla="*/ 8 h 17"/>
                    <a:gd name="T2" fmla="*/ 19 w 19"/>
                    <a:gd name="T3" fmla="*/ 13 h 17"/>
                    <a:gd name="T4" fmla="*/ 5 w 19"/>
                    <a:gd name="T5" fmla="*/ 17 h 17"/>
                    <a:gd name="T6" fmla="*/ 0 w 19"/>
                    <a:gd name="T7" fmla="*/ 12 h 17"/>
                    <a:gd name="T8" fmla="*/ 0 w 19"/>
                    <a:gd name="T9" fmla="*/ 0 h 17"/>
                    <a:gd name="T10" fmla="*/ 19 w 19"/>
                    <a:gd name="T11" fmla="*/ 8 h 17"/>
                  </a:gdLst>
                  <a:ahLst/>
                  <a:cxnLst>
                    <a:cxn ang="0">
                      <a:pos x="T0" y="T1"/>
                    </a:cxn>
                    <a:cxn ang="0">
                      <a:pos x="T2" y="T3"/>
                    </a:cxn>
                    <a:cxn ang="0">
                      <a:pos x="T4" y="T5"/>
                    </a:cxn>
                    <a:cxn ang="0">
                      <a:pos x="T6" y="T7"/>
                    </a:cxn>
                    <a:cxn ang="0">
                      <a:pos x="T8" y="T9"/>
                    </a:cxn>
                    <a:cxn ang="0">
                      <a:pos x="T10" y="T11"/>
                    </a:cxn>
                  </a:cxnLst>
                  <a:rect l="0" t="0" r="r" b="b"/>
                  <a:pathLst>
                    <a:path w="19" h="17">
                      <a:moveTo>
                        <a:pt x="19" y="8"/>
                      </a:moveTo>
                      <a:cubicBezTo>
                        <a:pt x="19" y="13"/>
                        <a:pt x="19" y="13"/>
                        <a:pt x="19" y="13"/>
                      </a:cubicBezTo>
                      <a:cubicBezTo>
                        <a:pt x="13" y="15"/>
                        <a:pt x="10" y="17"/>
                        <a:pt x="5" y="17"/>
                      </a:cubicBezTo>
                      <a:cubicBezTo>
                        <a:pt x="3" y="17"/>
                        <a:pt x="0" y="14"/>
                        <a:pt x="0" y="12"/>
                      </a:cubicBezTo>
                      <a:cubicBezTo>
                        <a:pt x="0" y="7"/>
                        <a:pt x="1" y="4"/>
                        <a:pt x="0" y="0"/>
                      </a:cubicBezTo>
                      <a:cubicBezTo>
                        <a:pt x="9" y="0"/>
                        <a:pt x="14" y="3"/>
                        <a:pt x="19" y="8"/>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26" name="Freeform 185">
                  <a:extLst>
                    <a:ext uri="{FF2B5EF4-FFF2-40B4-BE49-F238E27FC236}">
                      <a16:creationId xmlns:a16="http://schemas.microsoft.com/office/drawing/2014/main" id="{46241D43-97C7-47CA-AAB9-C3D62FC99485}"/>
                    </a:ext>
                  </a:extLst>
                </p:cNvPr>
                <p:cNvSpPr>
                  <a:spLocks/>
                </p:cNvSpPr>
                <p:nvPr/>
              </p:nvSpPr>
              <p:spPr bwMode="auto">
                <a:xfrm>
                  <a:off x="1970701" y="3698691"/>
                  <a:ext cx="10713" cy="9183"/>
                </a:xfrm>
                <a:custGeom>
                  <a:avLst/>
                  <a:gdLst>
                    <a:gd name="T0" fmla="*/ 10 w 10"/>
                    <a:gd name="T1" fmla="*/ 7 h 8"/>
                    <a:gd name="T2" fmla="*/ 7 w 10"/>
                    <a:gd name="T3" fmla="*/ 8 h 8"/>
                    <a:gd name="T4" fmla="*/ 0 w 10"/>
                    <a:gd name="T5" fmla="*/ 0 h 8"/>
                    <a:gd name="T6" fmla="*/ 10 w 10"/>
                    <a:gd name="T7" fmla="*/ 7 h 8"/>
                  </a:gdLst>
                  <a:ahLst/>
                  <a:cxnLst>
                    <a:cxn ang="0">
                      <a:pos x="T0" y="T1"/>
                    </a:cxn>
                    <a:cxn ang="0">
                      <a:pos x="T2" y="T3"/>
                    </a:cxn>
                    <a:cxn ang="0">
                      <a:pos x="T4" y="T5"/>
                    </a:cxn>
                    <a:cxn ang="0">
                      <a:pos x="T6" y="T7"/>
                    </a:cxn>
                  </a:cxnLst>
                  <a:rect l="0" t="0" r="r" b="b"/>
                  <a:pathLst>
                    <a:path w="10" h="8">
                      <a:moveTo>
                        <a:pt x="10" y="7"/>
                      </a:moveTo>
                      <a:cubicBezTo>
                        <a:pt x="10" y="7"/>
                        <a:pt x="8" y="8"/>
                        <a:pt x="7" y="8"/>
                      </a:cubicBezTo>
                      <a:cubicBezTo>
                        <a:pt x="3" y="8"/>
                        <a:pt x="2" y="3"/>
                        <a:pt x="0" y="0"/>
                      </a:cubicBezTo>
                      <a:cubicBezTo>
                        <a:pt x="4" y="0"/>
                        <a:pt x="8" y="4"/>
                        <a:pt x="10" y="7"/>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27" name="Freeform 186">
                  <a:extLst>
                    <a:ext uri="{FF2B5EF4-FFF2-40B4-BE49-F238E27FC236}">
                      <a16:creationId xmlns:a16="http://schemas.microsoft.com/office/drawing/2014/main" id="{37F6E74C-1833-4B6D-897E-6C15277EBF93}"/>
                    </a:ext>
                  </a:extLst>
                </p:cNvPr>
                <p:cNvSpPr>
                  <a:spLocks/>
                </p:cNvSpPr>
                <p:nvPr/>
              </p:nvSpPr>
              <p:spPr bwMode="auto">
                <a:xfrm>
                  <a:off x="1949275" y="3691039"/>
                  <a:ext cx="15304" cy="6122"/>
                </a:xfrm>
                <a:custGeom>
                  <a:avLst/>
                  <a:gdLst>
                    <a:gd name="T0" fmla="*/ 14 w 14"/>
                    <a:gd name="T1" fmla="*/ 0 h 6"/>
                    <a:gd name="T2" fmla="*/ 4 w 14"/>
                    <a:gd name="T3" fmla="*/ 6 h 6"/>
                    <a:gd name="T4" fmla="*/ 0 w 14"/>
                    <a:gd name="T5" fmla="*/ 0 h 6"/>
                    <a:gd name="T6" fmla="*/ 14 w 14"/>
                    <a:gd name="T7" fmla="*/ 0 h 6"/>
                  </a:gdLst>
                  <a:ahLst/>
                  <a:cxnLst>
                    <a:cxn ang="0">
                      <a:pos x="T0" y="T1"/>
                    </a:cxn>
                    <a:cxn ang="0">
                      <a:pos x="T2" y="T3"/>
                    </a:cxn>
                    <a:cxn ang="0">
                      <a:pos x="T4" y="T5"/>
                    </a:cxn>
                    <a:cxn ang="0">
                      <a:pos x="T6" y="T7"/>
                    </a:cxn>
                  </a:cxnLst>
                  <a:rect l="0" t="0" r="r" b="b"/>
                  <a:pathLst>
                    <a:path w="14" h="6">
                      <a:moveTo>
                        <a:pt x="14" y="0"/>
                      </a:moveTo>
                      <a:cubicBezTo>
                        <a:pt x="11" y="3"/>
                        <a:pt x="8" y="6"/>
                        <a:pt x="4" y="6"/>
                      </a:cubicBezTo>
                      <a:cubicBezTo>
                        <a:pt x="2" y="6"/>
                        <a:pt x="0" y="2"/>
                        <a:pt x="0" y="0"/>
                      </a:cubicBezTo>
                      <a:lnTo>
                        <a:pt x="14" y="0"/>
                      </a:ln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28" name="Freeform 187">
                  <a:extLst>
                    <a:ext uri="{FF2B5EF4-FFF2-40B4-BE49-F238E27FC236}">
                      <a16:creationId xmlns:a16="http://schemas.microsoft.com/office/drawing/2014/main" id="{A564B801-82B4-4D09-9124-BF957EEF769F}"/>
                    </a:ext>
                  </a:extLst>
                </p:cNvPr>
                <p:cNvSpPr>
                  <a:spLocks/>
                </p:cNvSpPr>
                <p:nvPr/>
              </p:nvSpPr>
              <p:spPr bwMode="auto">
                <a:xfrm>
                  <a:off x="1927849" y="3678796"/>
                  <a:ext cx="12244" cy="9183"/>
                </a:xfrm>
                <a:custGeom>
                  <a:avLst/>
                  <a:gdLst>
                    <a:gd name="T0" fmla="*/ 4 w 11"/>
                    <a:gd name="T1" fmla="*/ 2 h 8"/>
                    <a:gd name="T2" fmla="*/ 11 w 11"/>
                    <a:gd name="T3" fmla="*/ 0 h 8"/>
                    <a:gd name="T4" fmla="*/ 11 w 11"/>
                    <a:gd name="T5" fmla="*/ 5 h 8"/>
                    <a:gd name="T6" fmla="*/ 7 w 11"/>
                    <a:gd name="T7" fmla="*/ 8 h 8"/>
                    <a:gd name="T8" fmla="*/ 0 w 11"/>
                    <a:gd name="T9" fmla="*/ 2 h 8"/>
                    <a:gd name="T10" fmla="*/ 5 w 11"/>
                    <a:gd name="T11" fmla="*/ 2 h 8"/>
                    <a:gd name="T12" fmla="*/ 4 w 11"/>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4" y="2"/>
                      </a:moveTo>
                      <a:cubicBezTo>
                        <a:pt x="6" y="1"/>
                        <a:pt x="8" y="0"/>
                        <a:pt x="11" y="0"/>
                      </a:cubicBezTo>
                      <a:cubicBezTo>
                        <a:pt x="11" y="2"/>
                        <a:pt x="11" y="3"/>
                        <a:pt x="11" y="5"/>
                      </a:cubicBezTo>
                      <a:cubicBezTo>
                        <a:pt x="11" y="6"/>
                        <a:pt x="8" y="8"/>
                        <a:pt x="7" y="8"/>
                      </a:cubicBezTo>
                      <a:cubicBezTo>
                        <a:pt x="4" y="8"/>
                        <a:pt x="0" y="2"/>
                        <a:pt x="0" y="2"/>
                      </a:cubicBezTo>
                      <a:cubicBezTo>
                        <a:pt x="1" y="2"/>
                        <a:pt x="4" y="2"/>
                        <a:pt x="5" y="2"/>
                      </a:cubicBezTo>
                      <a:lnTo>
                        <a:pt x="4" y="2"/>
                      </a:ln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29" name="Freeform 188">
                  <a:extLst>
                    <a:ext uri="{FF2B5EF4-FFF2-40B4-BE49-F238E27FC236}">
                      <a16:creationId xmlns:a16="http://schemas.microsoft.com/office/drawing/2014/main" id="{7FE10479-2650-46D6-B9FD-D85E34ECEFF9}"/>
                    </a:ext>
                  </a:extLst>
                </p:cNvPr>
                <p:cNvSpPr>
                  <a:spLocks/>
                </p:cNvSpPr>
                <p:nvPr/>
              </p:nvSpPr>
              <p:spPr bwMode="auto">
                <a:xfrm>
                  <a:off x="1892648" y="3658900"/>
                  <a:ext cx="12244" cy="10713"/>
                </a:xfrm>
                <a:custGeom>
                  <a:avLst/>
                  <a:gdLst>
                    <a:gd name="T0" fmla="*/ 10 w 11"/>
                    <a:gd name="T1" fmla="*/ 4 h 10"/>
                    <a:gd name="T2" fmla="*/ 11 w 11"/>
                    <a:gd name="T3" fmla="*/ 10 h 10"/>
                    <a:gd name="T4" fmla="*/ 6 w 11"/>
                    <a:gd name="T5" fmla="*/ 10 h 10"/>
                    <a:gd name="T6" fmla="*/ 0 w 11"/>
                    <a:gd name="T7" fmla="*/ 5 h 10"/>
                    <a:gd name="T8" fmla="*/ 4 w 11"/>
                    <a:gd name="T9" fmla="*/ 0 h 10"/>
                    <a:gd name="T10" fmla="*/ 10 w 11"/>
                    <a:gd name="T11" fmla="*/ 4 h 10"/>
                  </a:gdLst>
                  <a:ahLst/>
                  <a:cxnLst>
                    <a:cxn ang="0">
                      <a:pos x="T0" y="T1"/>
                    </a:cxn>
                    <a:cxn ang="0">
                      <a:pos x="T2" y="T3"/>
                    </a:cxn>
                    <a:cxn ang="0">
                      <a:pos x="T4" y="T5"/>
                    </a:cxn>
                    <a:cxn ang="0">
                      <a:pos x="T6" y="T7"/>
                    </a:cxn>
                    <a:cxn ang="0">
                      <a:pos x="T8" y="T9"/>
                    </a:cxn>
                    <a:cxn ang="0">
                      <a:pos x="T10" y="T11"/>
                    </a:cxn>
                  </a:cxnLst>
                  <a:rect l="0" t="0" r="r" b="b"/>
                  <a:pathLst>
                    <a:path w="11" h="10">
                      <a:moveTo>
                        <a:pt x="10" y="4"/>
                      </a:moveTo>
                      <a:cubicBezTo>
                        <a:pt x="10" y="6"/>
                        <a:pt x="10" y="8"/>
                        <a:pt x="11" y="10"/>
                      </a:cubicBezTo>
                      <a:cubicBezTo>
                        <a:pt x="10" y="10"/>
                        <a:pt x="7" y="10"/>
                        <a:pt x="6" y="10"/>
                      </a:cubicBezTo>
                      <a:cubicBezTo>
                        <a:pt x="4" y="10"/>
                        <a:pt x="0" y="7"/>
                        <a:pt x="0" y="5"/>
                      </a:cubicBezTo>
                      <a:cubicBezTo>
                        <a:pt x="1" y="4"/>
                        <a:pt x="4" y="2"/>
                        <a:pt x="4" y="0"/>
                      </a:cubicBezTo>
                      <a:cubicBezTo>
                        <a:pt x="6" y="2"/>
                        <a:pt x="8" y="4"/>
                        <a:pt x="10" y="4"/>
                      </a:cubicBezTo>
                      <a:close/>
                    </a:path>
                  </a:pathLst>
                </a:custGeom>
                <a:grpFill/>
                <a:ln w="9525">
                  <a:noFill/>
                  <a:round/>
                  <a:headEnd/>
                  <a:tailEnd/>
                </a:ln>
                <a:scene3d>
                  <a:camera prst="orthographicFront"/>
                  <a:lightRig rig="flood" dir="t"/>
                </a:scene3d>
                <a:sp3d extrusionH="69850" prstMaterial="dkEdge">
                  <a:bevelT h="0"/>
                  <a:bevelB w="50800" h="95250" prst="artDeco"/>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grpSp>
        <p:sp>
          <p:nvSpPr>
            <p:cNvPr id="12" name="Rectangle 11">
              <a:extLst>
                <a:ext uri="{FF2B5EF4-FFF2-40B4-BE49-F238E27FC236}">
                  <a16:creationId xmlns:a16="http://schemas.microsoft.com/office/drawing/2014/main" id="{467448F6-B92C-ED7F-CF39-090E0A22D2E3}"/>
                </a:ext>
              </a:extLst>
            </p:cNvPr>
            <p:cNvSpPr/>
            <p:nvPr/>
          </p:nvSpPr>
          <p:spPr>
            <a:xfrm>
              <a:off x="4193958" y="2600172"/>
              <a:ext cx="3896412" cy="1754326"/>
            </a:xfrm>
            <a:prstGeom prst="rect">
              <a:avLst/>
            </a:prstGeom>
            <a:noFill/>
          </p:spPr>
          <p:txBody>
            <a:bodyPr wrap="square" lIns="91440" tIns="45720" rIns="91440" bIns="45720">
              <a:spAutoFit/>
            </a:bodyPr>
            <a:lstStyle/>
            <a:p>
              <a:pPr algn="ctr"/>
              <a:r>
                <a:rPr lang="en-US" sz="5400" b="1" cap="none" spc="50" dirty="0">
                  <a:ln w="0"/>
                  <a:solidFill>
                    <a:srgbClr val="0033F8"/>
                  </a:solidFill>
                  <a:effectLst>
                    <a:innerShdw blurRad="63500" dist="50800" dir="13500000">
                      <a:srgbClr val="000000">
                        <a:alpha val="50000"/>
                      </a:srgbClr>
                    </a:innerShdw>
                  </a:effectLst>
                </a:rPr>
                <a:t>God’s</a:t>
              </a:r>
            </a:p>
            <a:p>
              <a:pPr algn="ctr"/>
              <a:r>
                <a:rPr lang="en-US" sz="5400" b="1" spc="50" dirty="0">
                  <a:ln w="0"/>
                  <a:solidFill>
                    <a:srgbClr val="0033F8"/>
                  </a:solidFill>
                  <a:effectLst>
                    <a:innerShdw blurRad="63500" dist="50800" dir="13500000">
                      <a:srgbClr val="000000">
                        <a:alpha val="50000"/>
                      </a:srgbClr>
                    </a:innerShdw>
                  </a:effectLst>
                </a:rPr>
                <a:t>Gifts</a:t>
              </a:r>
              <a:endParaRPr lang="en-US" sz="5400" b="1" cap="none" spc="50" dirty="0">
                <a:ln w="0"/>
                <a:solidFill>
                  <a:srgbClr val="0033F8"/>
                </a:solidFill>
                <a:effectLst>
                  <a:innerShdw blurRad="63500" dist="50800" dir="13500000">
                    <a:srgbClr val="000000">
                      <a:alpha val="50000"/>
                    </a:srgbClr>
                  </a:innerShdw>
                </a:effectLst>
              </a:endParaRPr>
            </a:p>
          </p:txBody>
        </p:sp>
      </p:grpSp>
      <p:sp>
        <p:nvSpPr>
          <p:cNvPr id="242" name="Oval 241">
            <a:extLst>
              <a:ext uri="{FF2B5EF4-FFF2-40B4-BE49-F238E27FC236}">
                <a16:creationId xmlns:a16="http://schemas.microsoft.com/office/drawing/2014/main" id="{EDD5CA0C-7279-4F3C-8CD6-470B398FEFF1}"/>
              </a:ext>
            </a:extLst>
          </p:cNvPr>
          <p:cNvSpPr/>
          <p:nvPr/>
        </p:nvSpPr>
        <p:spPr>
          <a:xfrm>
            <a:off x="4837181" y="4627945"/>
            <a:ext cx="2546039" cy="644095"/>
          </a:xfrm>
          <a:prstGeom prst="ellipse">
            <a:avLst/>
          </a:prstGeom>
          <a:solidFill>
            <a:schemeClr val="tx1">
              <a:alpha val="82000"/>
            </a:schemeClr>
          </a:soli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Top Corners Rounded 253">
            <a:extLst>
              <a:ext uri="{FF2B5EF4-FFF2-40B4-BE49-F238E27FC236}">
                <a16:creationId xmlns:a16="http://schemas.microsoft.com/office/drawing/2014/main" id="{7600FF49-8C67-425B-9D25-472A9FE382EB}"/>
              </a:ext>
            </a:extLst>
          </p:cNvPr>
          <p:cNvSpPr/>
          <p:nvPr/>
        </p:nvSpPr>
        <p:spPr>
          <a:xfrm rot="5891492">
            <a:off x="9245574" y="1486695"/>
            <a:ext cx="683008" cy="2249215"/>
          </a:xfrm>
          <a:prstGeom prst="round2SameRect">
            <a:avLst>
              <a:gd name="adj1" fmla="val 50000"/>
              <a:gd name="adj2" fmla="val 0"/>
            </a:avLst>
          </a:prstGeom>
          <a:solidFill>
            <a:schemeClr val="tx1">
              <a:alpha val="48000"/>
            </a:schemeClr>
          </a:soli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Top Corners Rounded 252">
            <a:extLst>
              <a:ext uri="{FF2B5EF4-FFF2-40B4-BE49-F238E27FC236}">
                <a16:creationId xmlns:a16="http://schemas.microsoft.com/office/drawing/2014/main" id="{99A0B421-2C81-411E-ADB2-5B3C20F36B8B}"/>
              </a:ext>
            </a:extLst>
          </p:cNvPr>
          <p:cNvSpPr/>
          <p:nvPr/>
        </p:nvSpPr>
        <p:spPr>
          <a:xfrm rot="5891492">
            <a:off x="9351337" y="2961172"/>
            <a:ext cx="683008" cy="2249215"/>
          </a:xfrm>
          <a:prstGeom prst="round2SameRect">
            <a:avLst>
              <a:gd name="adj1" fmla="val 50000"/>
              <a:gd name="adj2" fmla="val 0"/>
            </a:avLst>
          </a:prstGeom>
          <a:solidFill>
            <a:schemeClr val="tx1">
              <a:alpha val="48000"/>
            </a:schemeClr>
          </a:soli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Top Corners Rounded 251">
            <a:extLst>
              <a:ext uri="{FF2B5EF4-FFF2-40B4-BE49-F238E27FC236}">
                <a16:creationId xmlns:a16="http://schemas.microsoft.com/office/drawing/2014/main" id="{8A2FA033-A75A-4670-8C97-3FF5FE1F5AED}"/>
              </a:ext>
            </a:extLst>
          </p:cNvPr>
          <p:cNvSpPr/>
          <p:nvPr/>
        </p:nvSpPr>
        <p:spPr>
          <a:xfrm rot="5766317">
            <a:off x="8836724" y="4289054"/>
            <a:ext cx="729280" cy="2551528"/>
          </a:xfrm>
          <a:prstGeom prst="round2SameRect">
            <a:avLst>
              <a:gd name="adj1" fmla="val 50000"/>
              <a:gd name="adj2" fmla="val 0"/>
            </a:avLst>
          </a:prstGeom>
          <a:solidFill>
            <a:schemeClr val="tx1">
              <a:alpha val="48000"/>
            </a:schemeClr>
          </a:soli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Top Corners Rounded 250">
            <a:extLst>
              <a:ext uri="{FF2B5EF4-FFF2-40B4-BE49-F238E27FC236}">
                <a16:creationId xmlns:a16="http://schemas.microsoft.com/office/drawing/2014/main" id="{67372326-2E0C-4C51-98CB-35172EAE80D5}"/>
              </a:ext>
            </a:extLst>
          </p:cNvPr>
          <p:cNvSpPr/>
          <p:nvPr/>
        </p:nvSpPr>
        <p:spPr>
          <a:xfrm rot="15781254">
            <a:off x="2733361" y="4293714"/>
            <a:ext cx="729280" cy="2551528"/>
          </a:xfrm>
          <a:prstGeom prst="round2SameRect">
            <a:avLst>
              <a:gd name="adj1" fmla="val 50000"/>
              <a:gd name="adj2" fmla="val 0"/>
            </a:avLst>
          </a:prstGeom>
          <a:solidFill>
            <a:schemeClr val="tx1">
              <a:alpha val="48000"/>
            </a:schemeClr>
          </a:soli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Top Corners Rounded 249">
            <a:extLst>
              <a:ext uri="{FF2B5EF4-FFF2-40B4-BE49-F238E27FC236}">
                <a16:creationId xmlns:a16="http://schemas.microsoft.com/office/drawing/2014/main" id="{E826753D-DC34-4117-88B6-DB1BC8A7161B}"/>
              </a:ext>
            </a:extLst>
          </p:cNvPr>
          <p:cNvSpPr/>
          <p:nvPr/>
        </p:nvSpPr>
        <p:spPr>
          <a:xfrm rot="15781254">
            <a:off x="2177055" y="2899270"/>
            <a:ext cx="761814" cy="2285761"/>
          </a:xfrm>
          <a:prstGeom prst="round2SameRect">
            <a:avLst>
              <a:gd name="adj1" fmla="val 50000"/>
              <a:gd name="adj2" fmla="val 0"/>
            </a:avLst>
          </a:prstGeom>
          <a:solidFill>
            <a:schemeClr val="tx1">
              <a:alpha val="48000"/>
            </a:schemeClr>
          </a:soli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Top Corners Rounded 248">
            <a:extLst>
              <a:ext uri="{FF2B5EF4-FFF2-40B4-BE49-F238E27FC236}">
                <a16:creationId xmlns:a16="http://schemas.microsoft.com/office/drawing/2014/main" id="{C15C8524-CCC5-4449-BDC4-007CD3D0AA84}"/>
              </a:ext>
            </a:extLst>
          </p:cNvPr>
          <p:cNvSpPr/>
          <p:nvPr/>
        </p:nvSpPr>
        <p:spPr>
          <a:xfrm rot="15781254">
            <a:off x="2243649" y="1440093"/>
            <a:ext cx="761814" cy="2285761"/>
          </a:xfrm>
          <a:prstGeom prst="round2SameRect">
            <a:avLst>
              <a:gd name="adj1" fmla="val 50000"/>
              <a:gd name="adj2" fmla="val 0"/>
            </a:avLst>
          </a:prstGeom>
          <a:solidFill>
            <a:schemeClr val="tx1">
              <a:alpha val="48000"/>
            </a:schemeClr>
          </a:soli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a:extLst>
              <a:ext uri="{FF2B5EF4-FFF2-40B4-BE49-F238E27FC236}">
                <a16:creationId xmlns:a16="http://schemas.microsoft.com/office/drawing/2014/main" id="{E3FA866A-A7EB-4465-972A-A81FFAA8F711}"/>
              </a:ext>
            </a:extLst>
          </p:cNvPr>
          <p:cNvSpPr/>
          <p:nvPr/>
        </p:nvSpPr>
        <p:spPr>
          <a:xfrm>
            <a:off x="6959232" y="2190059"/>
            <a:ext cx="315700" cy="315700"/>
          </a:xfrm>
          <a:prstGeom prst="ellipse">
            <a:avLst/>
          </a:prstGeom>
          <a:solidFill>
            <a:srgbClr val="42ADC7"/>
          </a:solidFill>
          <a:ln>
            <a:noFill/>
          </a:ln>
          <a:scene3d>
            <a:camera prst="orthographicFront"/>
            <a:lightRig rig="threePt" dir="t"/>
          </a:scene3d>
          <a:sp3d>
            <a:bevelT h="133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a:extLst>
              <a:ext uri="{FF2B5EF4-FFF2-40B4-BE49-F238E27FC236}">
                <a16:creationId xmlns:a16="http://schemas.microsoft.com/office/drawing/2014/main" id="{7B25C128-5190-4CEF-AD3E-90417C4AEEAF}"/>
              </a:ext>
            </a:extLst>
          </p:cNvPr>
          <p:cNvSpPr/>
          <p:nvPr/>
        </p:nvSpPr>
        <p:spPr>
          <a:xfrm>
            <a:off x="4487298" y="3276738"/>
            <a:ext cx="315700" cy="315700"/>
          </a:xfrm>
          <a:prstGeom prst="ellipse">
            <a:avLst/>
          </a:prstGeom>
          <a:solidFill>
            <a:srgbClr val="81D152"/>
          </a:solidFill>
          <a:ln>
            <a:noFill/>
          </a:ln>
          <a:scene3d>
            <a:camera prst="orthographicFront"/>
            <a:lightRig rig="threePt" dir="t"/>
          </a:scene3d>
          <a:sp3d>
            <a:bevelT h="133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a:extLst>
              <a:ext uri="{FF2B5EF4-FFF2-40B4-BE49-F238E27FC236}">
                <a16:creationId xmlns:a16="http://schemas.microsoft.com/office/drawing/2014/main" id="{F89ACE34-5097-487F-8E48-4818CB459353}"/>
              </a:ext>
            </a:extLst>
          </p:cNvPr>
          <p:cNvSpPr/>
          <p:nvPr/>
        </p:nvSpPr>
        <p:spPr>
          <a:xfrm>
            <a:off x="7383220" y="3214264"/>
            <a:ext cx="315700" cy="315700"/>
          </a:xfrm>
          <a:prstGeom prst="ellipse">
            <a:avLst/>
          </a:prstGeom>
          <a:solidFill>
            <a:srgbClr val="7030A0"/>
          </a:solidFill>
          <a:ln>
            <a:noFill/>
          </a:ln>
          <a:scene3d>
            <a:camera prst="orthographicFront"/>
            <a:lightRig rig="threePt" dir="t"/>
          </a:scene3d>
          <a:sp3d>
            <a:bevelT h="133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a:extLst>
              <a:ext uri="{FF2B5EF4-FFF2-40B4-BE49-F238E27FC236}">
                <a16:creationId xmlns:a16="http://schemas.microsoft.com/office/drawing/2014/main" id="{E91D34D5-975F-4A0E-B24C-53B9CCBC48EB}"/>
              </a:ext>
            </a:extLst>
          </p:cNvPr>
          <p:cNvSpPr/>
          <p:nvPr/>
        </p:nvSpPr>
        <p:spPr>
          <a:xfrm>
            <a:off x="4956748" y="4403404"/>
            <a:ext cx="315700" cy="315700"/>
          </a:xfrm>
          <a:prstGeom prst="ellipse">
            <a:avLst/>
          </a:prstGeom>
          <a:solidFill>
            <a:srgbClr val="FF9D4F"/>
          </a:solidFill>
          <a:ln>
            <a:noFill/>
          </a:ln>
          <a:scene3d>
            <a:camera prst="orthographicFront"/>
            <a:lightRig rig="threePt" dir="t"/>
          </a:scene3d>
          <a:sp3d>
            <a:bevelT h="133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a:extLst>
              <a:ext uri="{FF2B5EF4-FFF2-40B4-BE49-F238E27FC236}">
                <a16:creationId xmlns:a16="http://schemas.microsoft.com/office/drawing/2014/main" id="{7B210A65-3DB3-42F8-B8B3-49CC0627AFA0}"/>
              </a:ext>
            </a:extLst>
          </p:cNvPr>
          <p:cNvSpPr/>
          <p:nvPr/>
        </p:nvSpPr>
        <p:spPr>
          <a:xfrm>
            <a:off x="6982845" y="4348031"/>
            <a:ext cx="315700" cy="315700"/>
          </a:xfrm>
          <a:prstGeom prst="ellipse">
            <a:avLst/>
          </a:prstGeom>
          <a:solidFill>
            <a:srgbClr val="FF5347"/>
          </a:solidFill>
          <a:ln>
            <a:noFill/>
          </a:ln>
          <a:scene3d>
            <a:camera prst="orthographicFront"/>
            <a:lightRig rig="threePt" dir="t"/>
          </a:scene3d>
          <a:sp3d>
            <a:bevelT h="133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443A9B67-620D-4479-93BE-C2A9EC50805B}"/>
              </a:ext>
            </a:extLst>
          </p:cNvPr>
          <p:cNvSpPr/>
          <p:nvPr/>
        </p:nvSpPr>
        <p:spPr>
          <a:xfrm>
            <a:off x="3976914" y="1915886"/>
            <a:ext cx="943429" cy="362857"/>
          </a:xfrm>
          <a:custGeom>
            <a:avLst/>
            <a:gdLst>
              <a:gd name="connsiteX0" fmla="*/ 943429 w 943429"/>
              <a:gd name="connsiteY0" fmla="*/ 362857 h 362857"/>
              <a:gd name="connsiteX1" fmla="*/ 580572 w 943429"/>
              <a:gd name="connsiteY1" fmla="*/ 0 h 362857"/>
              <a:gd name="connsiteX2" fmla="*/ 0 w 943429"/>
              <a:gd name="connsiteY2" fmla="*/ 14514 h 362857"/>
            </a:gdLst>
            <a:ahLst/>
            <a:cxnLst>
              <a:cxn ang="0">
                <a:pos x="connsiteX0" y="connsiteY0"/>
              </a:cxn>
              <a:cxn ang="0">
                <a:pos x="connsiteX1" y="connsiteY1"/>
              </a:cxn>
              <a:cxn ang="0">
                <a:pos x="connsiteX2" y="connsiteY2"/>
              </a:cxn>
            </a:cxnLst>
            <a:rect l="l" t="t" r="r" b="b"/>
            <a:pathLst>
              <a:path w="943429" h="362857">
                <a:moveTo>
                  <a:pt x="943429" y="362857"/>
                </a:moveTo>
                <a:lnTo>
                  <a:pt x="580572" y="0"/>
                </a:lnTo>
                <a:lnTo>
                  <a:pt x="0" y="14514"/>
                </a:lnTo>
              </a:path>
            </a:pathLst>
          </a:custGeom>
          <a:noFill/>
          <a:ln w="28575">
            <a:solidFill>
              <a:schemeClr val="bg1">
                <a:lumMod val="50000"/>
                <a:alpha val="4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A1A46205-D90D-42CF-B44E-DC1D56113254}"/>
              </a:ext>
            </a:extLst>
          </p:cNvPr>
          <p:cNvSpPr/>
          <p:nvPr/>
        </p:nvSpPr>
        <p:spPr>
          <a:xfrm flipH="1">
            <a:off x="7248680" y="1892870"/>
            <a:ext cx="943429" cy="362857"/>
          </a:xfrm>
          <a:custGeom>
            <a:avLst/>
            <a:gdLst>
              <a:gd name="connsiteX0" fmla="*/ 943429 w 943429"/>
              <a:gd name="connsiteY0" fmla="*/ 362857 h 362857"/>
              <a:gd name="connsiteX1" fmla="*/ 580572 w 943429"/>
              <a:gd name="connsiteY1" fmla="*/ 0 h 362857"/>
              <a:gd name="connsiteX2" fmla="*/ 0 w 943429"/>
              <a:gd name="connsiteY2" fmla="*/ 14514 h 362857"/>
            </a:gdLst>
            <a:ahLst/>
            <a:cxnLst>
              <a:cxn ang="0">
                <a:pos x="connsiteX0" y="connsiteY0"/>
              </a:cxn>
              <a:cxn ang="0">
                <a:pos x="connsiteX1" y="connsiteY1"/>
              </a:cxn>
              <a:cxn ang="0">
                <a:pos x="connsiteX2" y="connsiteY2"/>
              </a:cxn>
            </a:cxnLst>
            <a:rect l="l" t="t" r="r" b="b"/>
            <a:pathLst>
              <a:path w="943429" h="362857">
                <a:moveTo>
                  <a:pt x="943429" y="362857"/>
                </a:moveTo>
                <a:lnTo>
                  <a:pt x="580572" y="0"/>
                </a:lnTo>
                <a:lnTo>
                  <a:pt x="0" y="14514"/>
                </a:lnTo>
              </a:path>
            </a:pathLst>
          </a:custGeom>
          <a:noFill/>
          <a:ln w="28575">
            <a:solidFill>
              <a:schemeClr val="bg1">
                <a:lumMod val="50000"/>
                <a:alpha val="4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170145DF-CCC7-4094-B140-0A72811D1104}"/>
              </a:ext>
            </a:extLst>
          </p:cNvPr>
          <p:cNvSpPr/>
          <p:nvPr/>
        </p:nvSpPr>
        <p:spPr>
          <a:xfrm flipH="1" flipV="1">
            <a:off x="7268398" y="4609577"/>
            <a:ext cx="943429" cy="362857"/>
          </a:xfrm>
          <a:custGeom>
            <a:avLst/>
            <a:gdLst>
              <a:gd name="connsiteX0" fmla="*/ 943429 w 943429"/>
              <a:gd name="connsiteY0" fmla="*/ 362857 h 362857"/>
              <a:gd name="connsiteX1" fmla="*/ 580572 w 943429"/>
              <a:gd name="connsiteY1" fmla="*/ 0 h 362857"/>
              <a:gd name="connsiteX2" fmla="*/ 0 w 943429"/>
              <a:gd name="connsiteY2" fmla="*/ 14514 h 362857"/>
            </a:gdLst>
            <a:ahLst/>
            <a:cxnLst>
              <a:cxn ang="0">
                <a:pos x="connsiteX0" y="connsiteY0"/>
              </a:cxn>
              <a:cxn ang="0">
                <a:pos x="connsiteX1" y="connsiteY1"/>
              </a:cxn>
              <a:cxn ang="0">
                <a:pos x="connsiteX2" y="connsiteY2"/>
              </a:cxn>
            </a:cxnLst>
            <a:rect l="l" t="t" r="r" b="b"/>
            <a:pathLst>
              <a:path w="943429" h="362857">
                <a:moveTo>
                  <a:pt x="943429" y="362857"/>
                </a:moveTo>
                <a:lnTo>
                  <a:pt x="580572" y="0"/>
                </a:lnTo>
                <a:lnTo>
                  <a:pt x="0" y="14514"/>
                </a:lnTo>
              </a:path>
            </a:pathLst>
          </a:custGeom>
          <a:noFill/>
          <a:ln w="28575">
            <a:solidFill>
              <a:schemeClr val="bg1">
                <a:lumMod val="50000"/>
                <a:alpha val="4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EAD4837A-A7FF-42CF-96C1-ECD051A501B0}"/>
              </a:ext>
            </a:extLst>
          </p:cNvPr>
          <p:cNvSpPr/>
          <p:nvPr/>
        </p:nvSpPr>
        <p:spPr>
          <a:xfrm flipV="1">
            <a:off x="4020827" y="4625840"/>
            <a:ext cx="943429" cy="362857"/>
          </a:xfrm>
          <a:custGeom>
            <a:avLst/>
            <a:gdLst>
              <a:gd name="connsiteX0" fmla="*/ 943429 w 943429"/>
              <a:gd name="connsiteY0" fmla="*/ 362857 h 362857"/>
              <a:gd name="connsiteX1" fmla="*/ 580572 w 943429"/>
              <a:gd name="connsiteY1" fmla="*/ 0 h 362857"/>
              <a:gd name="connsiteX2" fmla="*/ 0 w 943429"/>
              <a:gd name="connsiteY2" fmla="*/ 14514 h 362857"/>
            </a:gdLst>
            <a:ahLst/>
            <a:cxnLst>
              <a:cxn ang="0">
                <a:pos x="connsiteX0" y="connsiteY0"/>
              </a:cxn>
              <a:cxn ang="0">
                <a:pos x="connsiteX1" y="connsiteY1"/>
              </a:cxn>
              <a:cxn ang="0">
                <a:pos x="connsiteX2" y="connsiteY2"/>
              </a:cxn>
            </a:cxnLst>
            <a:rect l="l" t="t" r="r" b="b"/>
            <a:pathLst>
              <a:path w="943429" h="362857">
                <a:moveTo>
                  <a:pt x="943429" y="362857"/>
                </a:moveTo>
                <a:lnTo>
                  <a:pt x="580572" y="0"/>
                </a:lnTo>
                <a:lnTo>
                  <a:pt x="0" y="14514"/>
                </a:lnTo>
              </a:path>
            </a:pathLst>
          </a:custGeom>
          <a:noFill/>
          <a:ln w="28575">
            <a:solidFill>
              <a:schemeClr val="bg1">
                <a:lumMod val="50000"/>
                <a:alpha val="4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0" name="Straight Connector 239">
            <a:extLst>
              <a:ext uri="{FF2B5EF4-FFF2-40B4-BE49-F238E27FC236}">
                <a16:creationId xmlns:a16="http://schemas.microsoft.com/office/drawing/2014/main" id="{80B43468-ADFF-4B5C-875D-2070E8AF1613}"/>
              </a:ext>
            </a:extLst>
          </p:cNvPr>
          <p:cNvCxnSpPr>
            <a:cxnSpLocks/>
          </p:cNvCxnSpPr>
          <p:nvPr/>
        </p:nvCxnSpPr>
        <p:spPr>
          <a:xfrm flipH="1">
            <a:off x="3549715" y="3434588"/>
            <a:ext cx="898913" cy="0"/>
          </a:xfrm>
          <a:prstGeom prst="line">
            <a:avLst/>
          </a:prstGeom>
          <a:ln w="28575">
            <a:solidFill>
              <a:schemeClr val="bg1">
                <a:lumMod val="50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D67E1D1C-BBFC-4B65-BD30-AE099E88512E}"/>
              </a:ext>
            </a:extLst>
          </p:cNvPr>
          <p:cNvCxnSpPr>
            <a:cxnSpLocks/>
          </p:cNvCxnSpPr>
          <p:nvPr/>
        </p:nvCxnSpPr>
        <p:spPr>
          <a:xfrm flipH="1">
            <a:off x="7720394" y="3354720"/>
            <a:ext cx="898913" cy="0"/>
          </a:xfrm>
          <a:prstGeom prst="line">
            <a:avLst/>
          </a:prstGeom>
          <a:ln w="28575">
            <a:solidFill>
              <a:schemeClr val="bg1">
                <a:lumMod val="50000"/>
                <a:alpha val="44000"/>
              </a:schemeClr>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9AF5D57F-FCAE-4B9F-9217-A7D9822D7F5E}"/>
              </a:ext>
            </a:extLst>
          </p:cNvPr>
          <p:cNvGrpSpPr/>
          <p:nvPr/>
        </p:nvGrpSpPr>
        <p:grpSpPr>
          <a:xfrm>
            <a:off x="587042" y="1353477"/>
            <a:ext cx="3909298" cy="1262476"/>
            <a:chOff x="589219" y="1378633"/>
            <a:chExt cx="3909298" cy="1262476"/>
          </a:xfrm>
          <a:scene3d>
            <a:camera prst="orthographicFront">
              <a:rot lat="0" lon="0" rev="0"/>
            </a:camera>
            <a:lightRig rig="contrasting" dir="t">
              <a:rot lat="0" lon="0" rev="1500000"/>
            </a:lightRig>
          </a:scene3d>
        </p:grpSpPr>
        <p:sp>
          <p:nvSpPr>
            <p:cNvPr id="20" name="Freeform: Shape 19">
              <a:extLst>
                <a:ext uri="{FF2B5EF4-FFF2-40B4-BE49-F238E27FC236}">
                  <a16:creationId xmlns:a16="http://schemas.microsoft.com/office/drawing/2014/main" id="{0D763165-F0AB-47B9-8D7C-73D3F793CDAF}"/>
                </a:ext>
              </a:extLst>
            </p:cNvPr>
            <p:cNvSpPr/>
            <p:nvPr/>
          </p:nvSpPr>
          <p:spPr>
            <a:xfrm>
              <a:off x="1280160" y="1378633"/>
              <a:ext cx="3216180" cy="1223889"/>
            </a:xfrm>
            <a:custGeom>
              <a:avLst/>
              <a:gdLst>
                <a:gd name="connsiteX0" fmla="*/ 611945 w 3216180"/>
                <a:gd name="connsiteY0" fmla="*/ 0 h 1223889"/>
                <a:gd name="connsiteX1" fmla="*/ 3216180 w 3216180"/>
                <a:gd name="connsiteY1" fmla="*/ 0 h 1223889"/>
                <a:gd name="connsiteX2" fmla="*/ 3160181 w 3216180"/>
                <a:gd name="connsiteY2" fmla="*/ 41875 h 1223889"/>
                <a:gd name="connsiteX3" fmla="*/ 2417527 w 3216180"/>
                <a:gd name="connsiteY3" fmla="*/ 1037217 h 1223889"/>
                <a:gd name="connsiteX4" fmla="*/ 2349205 w 3216180"/>
                <a:gd name="connsiteY4" fmla="*/ 1223889 h 1223889"/>
                <a:gd name="connsiteX5" fmla="*/ 611945 w 3216180"/>
                <a:gd name="connsiteY5" fmla="*/ 1223889 h 1223889"/>
                <a:gd name="connsiteX6" fmla="*/ 12433 w 3216180"/>
                <a:gd name="connsiteY6" fmla="*/ 735272 h 1223889"/>
                <a:gd name="connsiteX7" fmla="*/ 0 w 3216180"/>
                <a:gd name="connsiteY7" fmla="*/ 611945 h 1223889"/>
                <a:gd name="connsiteX8" fmla="*/ 12433 w 3216180"/>
                <a:gd name="connsiteY8" fmla="*/ 488617 h 1223889"/>
                <a:gd name="connsiteX9" fmla="*/ 611945 w 3216180"/>
                <a:gd name="connsiteY9" fmla="*/ 0 h 1223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6180" h="1223889">
                  <a:moveTo>
                    <a:pt x="611945" y="0"/>
                  </a:moveTo>
                  <a:lnTo>
                    <a:pt x="3216180" y="0"/>
                  </a:lnTo>
                  <a:lnTo>
                    <a:pt x="3160181" y="41875"/>
                  </a:lnTo>
                  <a:cubicBezTo>
                    <a:pt x="2838804" y="307099"/>
                    <a:pt x="2582167" y="647965"/>
                    <a:pt x="2417527" y="1037217"/>
                  </a:cubicBezTo>
                  <a:lnTo>
                    <a:pt x="2349205" y="1223889"/>
                  </a:lnTo>
                  <a:lnTo>
                    <a:pt x="611945" y="1223889"/>
                  </a:lnTo>
                  <a:cubicBezTo>
                    <a:pt x="316223" y="1223889"/>
                    <a:pt x="69494" y="1014125"/>
                    <a:pt x="12433" y="735272"/>
                  </a:cubicBezTo>
                  <a:lnTo>
                    <a:pt x="0" y="611945"/>
                  </a:lnTo>
                  <a:lnTo>
                    <a:pt x="12433" y="488617"/>
                  </a:lnTo>
                  <a:cubicBezTo>
                    <a:pt x="69494" y="209764"/>
                    <a:pt x="316223" y="0"/>
                    <a:pt x="611945" y="0"/>
                  </a:cubicBezTo>
                  <a:close/>
                </a:path>
              </a:pathLst>
            </a:custGeom>
            <a:solidFill>
              <a:srgbClr val="5B4DB7"/>
            </a:soli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B39BEF1C-AA5E-40AE-A836-6BE202F4C554}"/>
                </a:ext>
              </a:extLst>
            </p:cNvPr>
            <p:cNvSpPr/>
            <p:nvPr/>
          </p:nvSpPr>
          <p:spPr>
            <a:xfrm>
              <a:off x="3293450" y="1378634"/>
              <a:ext cx="1205067" cy="1223889"/>
            </a:xfrm>
            <a:custGeom>
              <a:avLst/>
              <a:gdLst>
                <a:gd name="connsiteX0" fmla="*/ 721043 w 1205067"/>
                <a:gd name="connsiteY0" fmla="*/ 0 h 1223889"/>
                <a:gd name="connsiteX1" fmla="*/ 1205067 w 1205067"/>
                <a:gd name="connsiteY1" fmla="*/ 0 h 1223889"/>
                <a:gd name="connsiteX2" fmla="*/ 1149068 w 1205067"/>
                <a:gd name="connsiteY2" fmla="*/ 41875 h 1223889"/>
                <a:gd name="connsiteX3" fmla="*/ 406414 w 1205067"/>
                <a:gd name="connsiteY3" fmla="*/ 1037217 h 1223889"/>
                <a:gd name="connsiteX4" fmla="*/ 338092 w 1205067"/>
                <a:gd name="connsiteY4" fmla="*/ 1223889 h 1223889"/>
                <a:gd name="connsiteX5" fmla="*/ 0 w 1205067"/>
                <a:gd name="connsiteY5" fmla="*/ 1223889 h 1223889"/>
                <a:gd name="connsiteX6" fmla="*/ 10905 w 1205067"/>
                <a:gd name="connsiteY6" fmla="*/ 1181477 h 1223889"/>
                <a:gd name="connsiteX7" fmla="*/ 546766 w 1205067"/>
                <a:gd name="connsiteY7" fmla="*/ 191753 h 1223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5067" h="1223889">
                  <a:moveTo>
                    <a:pt x="721043" y="0"/>
                  </a:moveTo>
                  <a:lnTo>
                    <a:pt x="1205067" y="0"/>
                  </a:lnTo>
                  <a:lnTo>
                    <a:pt x="1149068" y="41875"/>
                  </a:lnTo>
                  <a:cubicBezTo>
                    <a:pt x="827691" y="307099"/>
                    <a:pt x="571054" y="647965"/>
                    <a:pt x="406414" y="1037217"/>
                  </a:cubicBezTo>
                  <a:lnTo>
                    <a:pt x="338092" y="1223889"/>
                  </a:lnTo>
                  <a:lnTo>
                    <a:pt x="0" y="1223889"/>
                  </a:lnTo>
                  <a:lnTo>
                    <a:pt x="10905" y="1181477"/>
                  </a:lnTo>
                  <a:cubicBezTo>
                    <a:pt x="124735" y="815500"/>
                    <a:pt x="308578" y="480370"/>
                    <a:pt x="546766" y="191753"/>
                  </a:cubicBezTo>
                  <a:close/>
                </a:path>
              </a:pathLst>
            </a:custGeom>
            <a:solidFill>
              <a:schemeClr val="tx1">
                <a:alpha val="18000"/>
              </a:schemeClr>
            </a:soli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TextBox 242">
              <a:extLst>
                <a:ext uri="{FF2B5EF4-FFF2-40B4-BE49-F238E27FC236}">
                  <a16:creationId xmlns:a16="http://schemas.microsoft.com/office/drawing/2014/main" id="{B6A80008-900D-4017-9B0B-2F3F2DAFD002}"/>
                </a:ext>
              </a:extLst>
            </p:cNvPr>
            <p:cNvSpPr txBox="1"/>
            <p:nvPr/>
          </p:nvSpPr>
          <p:spPr>
            <a:xfrm>
              <a:off x="589219" y="1683304"/>
              <a:ext cx="690941" cy="52322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pPr algn="r"/>
              <a:r>
                <a:rPr lang="en-US" sz="2800" b="1" dirty="0">
                  <a:solidFill>
                    <a:schemeClr val="bg1">
                      <a:lumMod val="75000"/>
                    </a:schemeClr>
                  </a:solidFill>
                  <a:latin typeface="Century Gothic" panose="020B0502020202020204" pitchFamily="34" charset="0"/>
                </a:rPr>
                <a:t>A</a:t>
              </a:r>
            </a:p>
          </p:txBody>
        </p:sp>
        <p:pic>
          <p:nvPicPr>
            <p:cNvPr id="256" name="Graphic 255" descr="Graduation cap with solid fill">
              <a:extLst>
                <a:ext uri="{FF2B5EF4-FFF2-40B4-BE49-F238E27FC236}">
                  <a16:creationId xmlns:a16="http://schemas.microsoft.com/office/drawing/2014/main" id="{EC327E36-1AC8-49DC-B849-1A1733A3CFD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139491" y="1411269"/>
              <a:ext cx="1137568" cy="1137568"/>
            </a:xfrm>
            <a:prstGeom prst="rect">
              <a:avLst/>
            </a:prstGeom>
            <a:ln>
              <a:noFill/>
            </a:ln>
            <a:effectLst>
              <a:outerShdw blurRad="149987" dist="250190" dir="8460000" algn="ctr">
                <a:srgbClr val="000000">
                  <a:alpha val="28000"/>
                </a:srgbClr>
              </a:outerShdw>
            </a:effectLst>
            <a:sp3d prstMaterial="metal">
              <a:bevelT w="88900" h="88900"/>
            </a:sp3d>
          </p:spPr>
        </p:pic>
        <p:sp>
          <p:nvSpPr>
            <p:cNvPr id="267" name="TextBox 266">
              <a:extLst>
                <a:ext uri="{FF2B5EF4-FFF2-40B4-BE49-F238E27FC236}">
                  <a16:creationId xmlns:a16="http://schemas.microsoft.com/office/drawing/2014/main" id="{2FE6B642-A0CA-43F5-9C45-23D624781694}"/>
                </a:ext>
              </a:extLst>
            </p:cNvPr>
            <p:cNvSpPr txBox="1"/>
            <p:nvPr/>
          </p:nvSpPr>
          <p:spPr>
            <a:xfrm>
              <a:off x="1988538" y="1538731"/>
              <a:ext cx="1531389" cy="338554"/>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rPr>
                <a:t>Education</a:t>
              </a:r>
            </a:p>
          </p:txBody>
        </p:sp>
        <p:sp>
          <p:nvSpPr>
            <p:cNvPr id="268" name="TextBox 267">
              <a:extLst>
                <a:ext uri="{FF2B5EF4-FFF2-40B4-BE49-F238E27FC236}">
                  <a16:creationId xmlns:a16="http://schemas.microsoft.com/office/drawing/2014/main" id="{AFCC79A4-C414-4112-BA7B-9D602B4D0D4B}"/>
                </a:ext>
              </a:extLst>
            </p:cNvPr>
            <p:cNvSpPr txBox="1"/>
            <p:nvPr/>
          </p:nvSpPr>
          <p:spPr>
            <a:xfrm>
              <a:off x="1988538" y="1871668"/>
              <a:ext cx="1891820" cy="769441"/>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r>
                <a:rPr lang="en-US" sz="1100" dirty="0">
                  <a:solidFill>
                    <a:schemeClr val="bg1"/>
                  </a:solidFill>
                  <a:latin typeface="Century Gothic" panose="020B0502020202020204" pitchFamily="34" charset="0"/>
                </a:rPr>
                <a:t>Recognition/Showcase of Academic Achievement at God’s Place of Worship</a:t>
              </a:r>
            </a:p>
          </p:txBody>
        </p:sp>
      </p:grpSp>
      <p:grpSp>
        <p:nvGrpSpPr>
          <p:cNvPr id="4" name="Group 3">
            <a:extLst>
              <a:ext uri="{FF2B5EF4-FFF2-40B4-BE49-F238E27FC236}">
                <a16:creationId xmlns:a16="http://schemas.microsoft.com/office/drawing/2014/main" id="{A13A5EB9-6590-4BED-A3CB-53B0E182C294}"/>
              </a:ext>
            </a:extLst>
          </p:cNvPr>
          <p:cNvGrpSpPr/>
          <p:nvPr/>
        </p:nvGrpSpPr>
        <p:grpSpPr>
          <a:xfrm>
            <a:off x="208109" y="2894427"/>
            <a:ext cx="3382453" cy="1223890"/>
            <a:chOff x="208109" y="2894427"/>
            <a:chExt cx="3382453" cy="1223890"/>
          </a:xfrm>
          <a:scene3d>
            <a:camera prst="orthographicFront">
              <a:rot lat="0" lon="0" rev="0"/>
            </a:camera>
            <a:lightRig rig="contrasting" dir="t">
              <a:rot lat="0" lon="0" rev="1500000"/>
            </a:lightRig>
          </a:scene3d>
        </p:grpSpPr>
        <p:sp>
          <p:nvSpPr>
            <p:cNvPr id="17" name="Freeform: Shape 16">
              <a:extLst>
                <a:ext uri="{FF2B5EF4-FFF2-40B4-BE49-F238E27FC236}">
                  <a16:creationId xmlns:a16="http://schemas.microsoft.com/office/drawing/2014/main" id="{56BC8052-0E88-4C21-B75A-E5D120598367}"/>
                </a:ext>
              </a:extLst>
            </p:cNvPr>
            <p:cNvSpPr/>
            <p:nvPr/>
          </p:nvSpPr>
          <p:spPr>
            <a:xfrm>
              <a:off x="866504" y="2894427"/>
              <a:ext cx="2721881" cy="1223889"/>
            </a:xfrm>
            <a:custGeom>
              <a:avLst/>
              <a:gdLst>
                <a:gd name="connsiteX0" fmla="*/ 611945 w 2721881"/>
                <a:gd name="connsiteY0" fmla="*/ 0 h 1223889"/>
                <a:gd name="connsiteX1" fmla="*/ 2682093 w 2721881"/>
                <a:gd name="connsiteY1" fmla="*/ 0 h 1223889"/>
                <a:gd name="connsiteX2" fmla="*/ 2679520 w 2721881"/>
                <a:gd name="connsiteY2" fmla="*/ 10006 h 1223889"/>
                <a:gd name="connsiteX3" fmla="*/ 2626639 w 2721881"/>
                <a:gd name="connsiteY3" fmla="*/ 534573 h 1223889"/>
                <a:gd name="connsiteX4" fmla="*/ 2679520 w 2721881"/>
                <a:gd name="connsiteY4" fmla="*/ 1059140 h 1223889"/>
                <a:gd name="connsiteX5" fmla="*/ 2721881 w 2721881"/>
                <a:gd name="connsiteY5" fmla="*/ 1223889 h 1223889"/>
                <a:gd name="connsiteX6" fmla="*/ 611945 w 2721881"/>
                <a:gd name="connsiteY6" fmla="*/ 1223889 h 1223889"/>
                <a:gd name="connsiteX7" fmla="*/ 12433 w 2721881"/>
                <a:gd name="connsiteY7" fmla="*/ 735272 h 1223889"/>
                <a:gd name="connsiteX8" fmla="*/ 0 w 2721881"/>
                <a:gd name="connsiteY8" fmla="*/ 611945 h 1223889"/>
                <a:gd name="connsiteX9" fmla="*/ 12433 w 2721881"/>
                <a:gd name="connsiteY9" fmla="*/ 488617 h 1223889"/>
                <a:gd name="connsiteX10" fmla="*/ 611945 w 2721881"/>
                <a:gd name="connsiteY10" fmla="*/ 0 h 1223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1881" h="1223889">
                  <a:moveTo>
                    <a:pt x="611945" y="0"/>
                  </a:moveTo>
                  <a:lnTo>
                    <a:pt x="2682093" y="0"/>
                  </a:lnTo>
                  <a:lnTo>
                    <a:pt x="2679520" y="10006"/>
                  </a:lnTo>
                  <a:cubicBezTo>
                    <a:pt x="2644848" y="179446"/>
                    <a:pt x="2626639" y="354883"/>
                    <a:pt x="2626639" y="534573"/>
                  </a:cubicBezTo>
                  <a:cubicBezTo>
                    <a:pt x="2626639" y="714263"/>
                    <a:pt x="2644848" y="889700"/>
                    <a:pt x="2679520" y="1059140"/>
                  </a:cubicBezTo>
                  <a:lnTo>
                    <a:pt x="2721881" y="1223889"/>
                  </a:lnTo>
                  <a:lnTo>
                    <a:pt x="611945" y="1223889"/>
                  </a:lnTo>
                  <a:cubicBezTo>
                    <a:pt x="316223" y="1223889"/>
                    <a:pt x="69494" y="1014125"/>
                    <a:pt x="12433" y="735272"/>
                  </a:cubicBezTo>
                  <a:lnTo>
                    <a:pt x="0" y="611945"/>
                  </a:lnTo>
                  <a:lnTo>
                    <a:pt x="12433" y="488617"/>
                  </a:lnTo>
                  <a:cubicBezTo>
                    <a:pt x="69494" y="209764"/>
                    <a:pt x="316223" y="0"/>
                    <a:pt x="611945" y="0"/>
                  </a:cubicBezTo>
                  <a:close/>
                </a:path>
              </a:pathLst>
            </a:custGeom>
            <a:solidFill>
              <a:srgbClr val="81D152"/>
            </a:soli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FDEF08A-70EC-4A91-926C-DD7E4FC72BC1}"/>
                </a:ext>
              </a:extLst>
            </p:cNvPr>
            <p:cNvSpPr/>
            <p:nvPr/>
          </p:nvSpPr>
          <p:spPr>
            <a:xfrm>
              <a:off x="3172991" y="2894428"/>
              <a:ext cx="417571" cy="1223889"/>
            </a:xfrm>
            <a:custGeom>
              <a:avLst/>
              <a:gdLst>
                <a:gd name="connsiteX0" fmla="*/ 51077 w 417571"/>
                <a:gd name="connsiteY0" fmla="*/ 0 h 1223889"/>
                <a:gd name="connsiteX1" fmla="*/ 377783 w 417571"/>
                <a:gd name="connsiteY1" fmla="*/ 0 h 1223889"/>
                <a:gd name="connsiteX2" fmla="*/ 375210 w 417571"/>
                <a:gd name="connsiteY2" fmla="*/ 10006 h 1223889"/>
                <a:gd name="connsiteX3" fmla="*/ 322329 w 417571"/>
                <a:gd name="connsiteY3" fmla="*/ 534573 h 1223889"/>
                <a:gd name="connsiteX4" fmla="*/ 375210 w 417571"/>
                <a:gd name="connsiteY4" fmla="*/ 1059140 h 1223889"/>
                <a:gd name="connsiteX5" fmla="*/ 417571 w 417571"/>
                <a:gd name="connsiteY5" fmla="*/ 1223889 h 1223889"/>
                <a:gd name="connsiteX6" fmla="*/ 85191 w 417571"/>
                <a:gd name="connsiteY6" fmla="*/ 1223889 h 1223889"/>
                <a:gd name="connsiteX7" fmla="*/ 59363 w 417571"/>
                <a:gd name="connsiteY7" fmla="*/ 1123443 h 1223889"/>
                <a:gd name="connsiteX8" fmla="*/ 0 w 417571"/>
                <a:gd name="connsiteY8" fmla="*/ 534573 h 1223889"/>
                <a:gd name="connsiteX9" fmla="*/ 15086 w 417571"/>
                <a:gd name="connsiteY9" fmla="*/ 235823 h 1223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7571" h="1223889">
                  <a:moveTo>
                    <a:pt x="51077" y="0"/>
                  </a:moveTo>
                  <a:lnTo>
                    <a:pt x="377783" y="0"/>
                  </a:lnTo>
                  <a:lnTo>
                    <a:pt x="375210" y="10006"/>
                  </a:lnTo>
                  <a:cubicBezTo>
                    <a:pt x="340538" y="179446"/>
                    <a:pt x="322329" y="354883"/>
                    <a:pt x="322329" y="534573"/>
                  </a:cubicBezTo>
                  <a:cubicBezTo>
                    <a:pt x="322329" y="714263"/>
                    <a:pt x="340538" y="889700"/>
                    <a:pt x="375210" y="1059140"/>
                  </a:cubicBezTo>
                  <a:lnTo>
                    <a:pt x="417571" y="1223889"/>
                  </a:lnTo>
                  <a:lnTo>
                    <a:pt x="85191" y="1223889"/>
                  </a:lnTo>
                  <a:lnTo>
                    <a:pt x="59363" y="1123443"/>
                  </a:lnTo>
                  <a:cubicBezTo>
                    <a:pt x="20441" y="933233"/>
                    <a:pt x="0" y="736290"/>
                    <a:pt x="0" y="534573"/>
                  </a:cubicBezTo>
                  <a:cubicBezTo>
                    <a:pt x="0" y="433715"/>
                    <a:pt x="5110" y="334050"/>
                    <a:pt x="15086" y="235823"/>
                  </a:cubicBezTo>
                  <a:close/>
                </a:path>
              </a:pathLst>
            </a:custGeom>
            <a:solidFill>
              <a:schemeClr val="tx1">
                <a:alpha val="18000"/>
              </a:schemeClr>
            </a:soli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TextBox 243">
              <a:extLst>
                <a:ext uri="{FF2B5EF4-FFF2-40B4-BE49-F238E27FC236}">
                  <a16:creationId xmlns:a16="http://schemas.microsoft.com/office/drawing/2014/main" id="{86AB79C0-3233-4834-8A9D-91C05C733884}"/>
                </a:ext>
              </a:extLst>
            </p:cNvPr>
            <p:cNvSpPr txBox="1"/>
            <p:nvPr/>
          </p:nvSpPr>
          <p:spPr>
            <a:xfrm>
              <a:off x="208109" y="3258682"/>
              <a:ext cx="690941" cy="52322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pPr algn="r"/>
              <a:r>
                <a:rPr lang="en-US" sz="2800" b="1" dirty="0">
                  <a:solidFill>
                    <a:schemeClr val="bg1">
                      <a:lumMod val="75000"/>
                    </a:schemeClr>
                  </a:solidFill>
                  <a:latin typeface="Century Gothic" panose="020B0502020202020204" pitchFamily="34" charset="0"/>
                </a:rPr>
                <a:t>B</a:t>
              </a:r>
            </a:p>
          </p:txBody>
        </p:sp>
        <p:pic>
          <p:nvPicPr>
            <p:cNvPr id="266" name="Graphic 265" descr="Hero Male with solid fill">
              <a:extLst>
                <a:ext uri="{FF2B5EF4-FFF2-40B4-BE49-F238E27FC236}">
                  <a16:creationId xmlns:a16="http://schemas.microsoft.com/office/drawing/2014/main" id="{71528320-B202-4D75-811D-4020E39F46F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51178" y="3135696"/>
              <a:ext cx="842642" cy="842642"/>
            </a:xfrm>
            <a:prstGeom prst="rect">
              <a:avLst/>
            </a:prstGeom>
            <a:ln>
              <a:noFill/>
            </a:ln>
            <a:effectLst>
              <a:outerShdw blurRad="149987" dist="250190" dir="8460000" algn="ctr">
                <a:srgbClr val="000000">
                  <a:alpha val="28000"/>
                </a:srgbClr>
              </a:outerShdw>
            </a:effectLst>
            <a:sp3d prstMaterial="metal">
              <a:bevelT w="88900" h="88900"/>
            </a:sp3d>
          </p:spPr>
        </p:pic>
        <p:sp>
          <p:nvSpPr>
            <p:cNvPr id="269" name="TextBox 268">
              <a:extLst>
                <a:ext uri="{FF2B5EF4-FFF2-40B4-BE49-F238E27FC236}">
                  <a16:creationId xmlns:a16="http://schemas.microsoft.com/office/drawing/2014/main" id="{5B8F5F66-F4CB-4C7A-935C-4015D117139E}"/>
                </a:ext>
              </a:extLst>
            </p:cNvPr>
            <p:cNvSpPr txBox="1"/>
            <p:nvPr/>
          </p:nvSpPr>
          <p:spPr>
            <a:xfrm>
              <a:off x="1618148" y="3127855"/>
              <a:ext cx="1531389" cy="338554"/>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rPr>
                <a:t>Fame</a:t>
              </a:r>
            </a:p>
          </p:txBody>
        </p:sp>
        <p:sp>
          <p:nvSpPr>
            <p:cNvPr id="270" name="TextBox 269">
              <a:extLst>
                <a:ext uri="{FF2B5EF4-FFF2-40B4-BE49-F238E27FC236}">
                  <a16:creationId xmlns:a16="http://schemas.microsoft.com/office/drawing/2014/main" id="{74DD14D2-D0E8-46E3-82C1-AB9C11EA1B40}"/>
                </a:ext>
              </a:extLst>
            </p:cNvPr>
            <p:cNvSpPr txBox="1"/>
            <p:nvPr/>
          </p:nvSpPr>
          <p:spPr>
            <a:xfrm>
              <a:off x="1618148" y="3460792"/>
              <a:ext cx="1891820" cy="600164"/>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r>
                <a:rPr lang="en-US" sz="1100" dirty="0">
                  <a:solidFill>
                    <a:schemeClr val="bg1"/>
                  </a:solidFill>
                  <a:latin typeface="Century Gothic" panose="020B0502020202020204" pitchFamily="34" charset="0"/>
                </a:rPr>
                <a:t>Demagoguery and Popularity Politics in the House of God</a:t>
              </a:r>
            </a:p>
          </p:txBody>
        </p:sp>
      </p:grpSp>
      <p:grpSp>
        <p:nvGrpSpPr>
          <p:cNvPr id="5" name="Group 4">
            <a:extLst>
              <a:ext uri="{FF2B5EF4-FFF2-40B4-BE49-F238E27FC236}">
                <a16:creationId xmlns:a16="http://schemas.microsoft.com/office/drawing/2014/main" id="{4C43D433-B4AC-4BD0-A36B-F315AC895488}"/>
              </a:ext>
            </a:extLst>
          </p:cNvPr>
          <p:cNvGrpSpPr/>
          <p:nvPr/>
        </p:nvGrpSpPr>
        <p:grpSpPr>
          <a:xfrm>
            <a:off x="598683" y="4368797"/>
            <a:ext cx="4053027" cy="1223890"/>
            <a:chOff x="598683" y="4368797"/>
            <a:chExt cx="4053027" cy="1223890"/>
          </a:xfrm>
          <a:scene3d>
            <a:camera prst="orthographicFront">
              <a:rot lat="0" lon="0" rev="0"/>
            </a:camera>
            <a:lightRig rig="contrasting" dir="t">
              <a:rot lat="0" lon="0" rev="1500000"/>
            </a:lightRig>
          </a:scene3d>
        </p:grpSpPr>
        <p:sp>
          <p:nvSpPr>
            <p:cNvPr id="14" name="Freeform: Shape 13">
              <a:extLst>
                <a:ext uri="{FF2B5EF4-FFF2-40B4-BE49-F238E27FC236}">
                  <a16:creationId xmlns:a16="http://schemas.microsoft.com/office/drawing/2014/main" id="{683BC14A-EA08-413A-A4AD-46537008DCEA}"/>
                </a:ext>
              </a:extLst>
            </p:cNvPr>
            <p:cNvSpPr/>
            <p:nvPr/>
          </p:nvSpPr>
          <p:spPr>
            <a:xfrm>
              <a:off x="1280160" y="4368797"/>
              <a:ext cx="3369374" cy="1223890"/>
            </a:xfrm>
            <a:custGeom>
              <a:avLst/>
              <a:gdLst>
                <a:gd name="connsiteX0" fmla="*/ 611945 w 3369374"/>
                <a:gd name="connsiteY0" fmla="*/ 0 h 1223890"/>
                <a:gd name="connsiteX1" fmla="*/ 2390680 w 3369374"/>
                <a:gd name="connsiteY1" fmla="*/ 0 h 1223890"/>
                <a:gd name="connsiteX2" fmla="*/ 2417527 w 3369374"/>
                <a:gd name="connsiteY2" fmla="*/ 73352 h 1223890"/>
                <a:gd name="connsiteX3" fmla="*/ 3360557 w 3369374"/>
                <a:gd name="connsiteY3" fmla="*/ 1218533 h 1223890"/>
                <a:gd name="connsiteX4" fmla="*/ 3369374 w 3369374"/>
                <a:gd name="connsiteY4" fmla="*/ 1223890 h 1223890"/>
                <a:gd name="connsiteX5" fmla="*/ 611945 w 3369374"/>
                <a:gd name="connsiteY5" fmla="*/ 1223889 h 1223890"/>
                <a:gd name="connsiteX6" fmla="*/ 12433 w 3369374"/>
                <a:gd name="connsiteY6" fmla="*/ 735272 h 1223890"/>
                <a:gd name="connsiteX7" fmla="*/ 0 w 3369374"/>
                <a:gd name="connsiteY7" fmla="*/ 611945 h 1223890"/>
                <a:gd name="connsiteX8" fmla="*/ 12433 w 3369374"/>
                <a:gd name="connsiteY8" fmla="*/ 488617 h 1223890"/>
                <a:gd name="connsiteX9" fmla="*/ 611945 w 3369374"/>
                <a:gd name="connsiteY9" fmla="*/ 0 h 122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9374" h="1223890">
                  <a:moveTo>
                    <a:pt x="611945" y="0"/>
                  </a:moveTo>
                  <a:lnTo>
                    <a:pt x="2390680" y="0"/>
                  </a:lnTo>
                  <a:lnTo>
                    <a:pt x="2417527" y="73352"/>
                  </a:lnTo>
                  <a:cubicBezTo>
                    <a:pt x="2615095" y="540455"/>
                    <a:pt x="2945139" y="937882"/>
                    <a:pt x="3360557" y="1218533"/>
                  </a:cubicBezTo>
                  <a:lnTo>
                    <a:pt x="3369374" y="1223890"/>
                  </a:lnTo>
                  <a:lnTo>
                    <a:pt x="611945" y="1223889"/>
                  </a:lnTo>
                  <a:cubicBezTo>
                    <a:pt x="316223" y="1223889"/>
                    <a:pt x="69494" y="1014126"/>
                    <a:pt x="12433" y="735272"/>
                  </a:cubicBezTo>
                  <a:lnTo>
                    <a:pt x="0" y="611945"/>
                  </a:lnTo>
                  <a:lnTo>
                    <a:pt x="12433" y="488617"/>
                  </a:lnTo>
                  <a:cubicBezTo>
                    <a:pt x="69494" y="209764"/>
                    <a:pt x="316223" y="0"/>
                    <a:pt x="611945" y="0"/>
                  </a:cubicBezTo>
                  <a:close/>
                </a:path>
              </a:pathLst>
            </a:custGeom>
            <a:solidFill>
              <a:srgbClr val="FF9D4F"/>
            </a:soli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4454F303-1F79-45AA-948A-C843A2E6EF95}"/>
                </a:ext>
              </a:extLst>
            </p:cNvPr>
            <p:cNvSpPr/>
            <p:nvPr/>
          </p:nvSpPr>
          <p:spPr>
            <a:xfrm>
              <a:off x="3330306" y="4368797"/>
              <a:ext cx="1321404" cy="1223890"/>
            </a:xfrm>
            <a:custGeom>
              <a:avLst/>
              <a:gdLst>
                <a:gd name="connsiteX0" fmla="*/ 0 w 1321404"/>
                <a:gd name="connsiteY0" fmla="*/ 0 h 1223890"/>
                <a:gd name="connsiteX1" fmla="*/ 342710 w 1321404"/>
                <a:gd name="connsiteY1" fmla="*/ 0 h 1223890"/>
                <a:gd name="connsiteX2" fmla="*/ 369557 w 1321404"/>
                <a:gd name="connsiteY2" fmla="*/ 73352 h 1223890"/>
                <a:gd name="connsiteX3" fmla="*/ 1312587 w 1321404"/>
                <a:gd name="connsiteY3" fmla="*/ 1218533 h 1223890"/>
                <a:gd name="connsiteX4" fmla="*/ 1321404 w 1321404"/>
                <a:gd name="connsiteY4" fmla="*/ 1223890 h 1223890"/>
                <a:gd name="connsiteX5" fmla="*/ 805855 w 1321404"/>
                <a:gd name="connsiteY5" fmla="*/ 1223890 h 1223890"/>
                <a:gd name="connsiteX6" fmla="*/ 698495 w 1321404"/>
                <a:gd name="connsiteY6" fmla="*/ 1126315 h 1223890"/>
                <a:gd name="connsiteX7" fmla="*/ 72303 w 1321404"/>
                <a:gd name="connsiteY7" fmla="*/ 197548 h 122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404" h="1223890">
                  <a:moveTo>
                    <a:pt x="0" y="0"/>
                  </a:moveTo>
                  <a:lnTo>
                    <a:pt x="342710" y="0"/>
                  </a:lnTo>
                  <a:lnTo>
                    <a:pt x="369557" y="73352"/>
                  </a:lnTo>
                  <a:cubicBezTo>
                    <a:pt x="567125" y="540455"/>
                    <a:pt x="897169" y="937882"/>
                    <a:pt x="1312587" y="1218533"/>
                  </a:cubicBezTo>
                  <a:lnTo>
                    <a:pt x="1321404" y="1223890"/>
                  </a:lnTo>
                  <a:lnTo>
                    <a:pt x="805855" y="1223890"/>
                  </a:lnTo>
                  <a:lnTo>
                    <a:pt x="698495" y="1126315"/>
                  </a:lnTo>
                  <a:cubicBezTo>
                    <a:pt x="434113" y="861933"/>
                    <a:pt x="220161" y="547122"/>
                    <a:pt x="72303" y="197548"/>
                  </a:cubicBezTo>
                  <a:close/>
                </a:path>
              </a:pathLst>
            </a:custGeom>
            <a:solidFill>
              <a:schemeClr val="tx1">
                <a:alpha val="18000"/>
              </a:schemeClr>
            </a:soli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extBox 244">
              <a:extLst>
                <a:ext uri="{FF2B5EF4-FFF2-40B4-BE49-F238E27FC236}">
                  <a16:creationId xmlns:a16="http://schemas.microsoft.com/office/drawing/2014/main" id="{F506178D-9F90-4E73-BB80-F660A1A8E5E3}"/>
                </a:ext>
              </a:extLst>
            </p:cNvPr>
            <p:cNvSpPr txBox="1"/>
            <p:nvPr/>
          </p:nvSpPr>
          <p:spPr>
            <a:xfrm>
              <a:off x="598683" y="4834060"/>
              <a:ext cx="690941" cy="52322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pPr algn="r"/>
              <a:r>
                <a:rPr lang="en-US" sz="2800" b="1" dirty="0">
                  <a:solidFill>
                    <a:schemeClr val="bg1">
                      <a:lumMod val="75000"/>
                    </a:schemeClr>
                  </a:solidFill>
                  <a:latin typeface="Century Gothic" panose="020B0502020202020204" pitchFamily="34" charset="0"/>
                </a:rPr>
                <a:t>C</a:t>
              </a:r>
            </a:p>
          </p:txBody>
        </p:sp>
        <p:pic>
          <p:nvPicPr>
            <p:cNvPr id="264" name="Graphic 263" descr="Treasure chest with solid fill">
              <a:extLst>
                <a:ext uri="{FF2B5EF4-FFF2-40B4-BE49-F238E27FC236}">
                  <a16:creationId xmlns:a16="http://schemas.microsoft.com/office/drawing/2014/main" id="{BA85EA9C-95FB-4F70-8B9A-D16FFD1D9E60}"/>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407769" y="4666508"/>
              <a:ext cx="624752" cy="624752"/>
            </a:xfrm>
            <a:prstGeom prst="rect">
              <a:avLst/>
            </a:prstGeom>
            <a:ln>
              <a:noFill/>
            </a:ln>
            <a:effectLst>
              <a:outerShdw blurRad="149987" dist="250190" dir="8460000" algn="ctr">
                <a:srgbClr val="000000">
                  <a:alpha val="28000"/>
                </a:srgbClr>
              </a:outerShdw>
            </a:effectLst>
            <a:sp3d prstMaterial="metal">
              <a:bevelT w="88900" h="88900"/>
            </a:sp3d>
          </p:spPr>
        </p:pic>
        <p:sp>
          <p:nvSpPr>
            <p:cNvPr id="271" name="TextBox 270">
              <a:extLst>
                <a:ext uri="{FF2B5EF4-FFF2-40B4-BE49-F238E27FC236}">
                  <a16:creationId xmlns:a16="http://schemas.microsoft.com/office/drawing/2014/main" id="{321DB904-C2C4-4159-8B72-8EF07B24EC53}"/>
                </a:ext>
              </a:extLst>
            </p:cNvPr>
            <p:cNvSpPr txBox="1"/>
            <p:nvPr/>
          </p:nvSpPr>
          <p:spPr>
            <a:xfrm>
              <a:off x="1931321" y="4572309"/>
              <a:ext cx="1531389" cy="338554"/>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rPr>
                <a:t>Money</a:t>
              </a:r>
            </a:p>
          </p:txBody>
        </p:sp>
        <p:sp>
          <p:nvSpPr>
            <p:cNvPr id="272" name="TextBox 271">
              <a:extLst>
                <a:ext uri="{FF2B5EF4-FFF2-40B4-BE49-F238E27FC236}">
                  <a16:creationId xmlns:a16="http://schemas.microsoft.com/office/drawing/2014/main" id="{B64B4607-A0A3-4677-8E7D-03BBEFA4C657}"/>
                </a:ext>
              </a:extLst>
            </p:cNvPr>
            <p:cNvSpPr txBox="1"/>
            <p:nvPr/>
          </p:nvSpPr>
          <p:spPr>
            <a:xfrm>
              <a:off x="1931321" y="4905246"/>
              <a:ext cx="1891820" cy="600164"/>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r>
                <a:rPr lang="en-US" sz="1100" dirty="0">
                  <a:solidFill>
                    <a:schemeClr val="bg1"/>
                  </a:solidFill>
                  <a:latin typeface="Century Gothic" panose="020B0502020202020204" pitchFamily="34" charset="0"/>
                </a:rPr>
                <a:t>Competition of </a:t>
              </a:r>
              <a:r>
                <a:rPr lang="en-US" sz="1100" dirty="0" err="1">
                  <a:solidFill>
                    <a:schemeClr val="bg1"/>
                  </a:solidFill>
                  <a:latin typeface="Century Gothic" panose="020B0502020202020204" pitchFamily="34" charset="0"/>
                </a:rPr>
                <a:t>Oppulence</a:t>
              </a:r>
              <a:r>
                <a:rPr lang="en-US" sz="1100" dirty="0">
                  <a:solidFill>
                    <a:schemeClr val="bg1"/>
                  </a:solidFill>
                  <a:latin typeface="Century Gothic" panose="020B0502020202020204" pitchFamily="34" charset="0"/>
                </a:rPr>
                <a:t> and Wealth in God’s Mission</a:t>
              </a:r>
            </a:p>
          </p:txBody>
        </p:sp>
      </p:grpSp>
      <p:grpSp>
        <p:nvGrpSpPr>
          <p:cNvPr id="10" name="Group 9">
            <a:extLst>
              <a:ext uri="{FF2B5EF4-FFF2-40B4-BE49-F238E27FC236}">
                <a16:creationId xmlns:a16="http://schemas.microsoft.com/office/drawing/2014/main" id="{0678E3DD-5642-48B1-8926-B7CC7A0FDDDE}"/>
              </a:ext>
            </a:extLst>
          </p:cNvPr>
          <p:cNvGrpSpPr/>
          <p:nvPr/>
        </p:nvGrpSpPr>
        <p:grpSpPr>
          <a:xfrm>
            <a:off x="7695661" y="1378632"/>
            <a:ext cx="3801067" cy="1311256"/>
            <a:chOff x="7695661" y="1378632"/>
            <a:chExt cx="3801067" cy="1311256"/>
          </a:xfrm>
          <a:scene3d>
            <a:camera prst="orthographicFront">
              <a:rot lat="0" lon="0" rev="0"/>
            </a:camera>
            <a:lightRig rig="contrasting" dir="t">
              <a:rot lat="0" lon="0" rev="1500000"/>
            </a:lightRig>
          </a:scene3d>
        </p:grpSpPr>
        <p:sp>
          <p:nvSpPr>
            <p:cNvPr id="19" name="Freeform: Shape 18">
              <a:extLst>
                <a:ext uri="{FF2B5EF4-FFF2-40B4-BE49-F238E27FC236}">
                  <a16:creationId xmlns:a16="http://schemas.microsoft.com/office/drawing/2014/main" id="{E323AF00-C225-4C68-9829-7E87AF16EE5B}"/>
                </a:ext>
              </a:extLst>
            </p:cNvPr>
            <p:cNvSpPr/>
            <p:nvPr/>
          </p:nvSpPr>
          <p:spPr>
            <a:xfrm>
              <a:off x="7695661" y="1378632"/>
              <a:ext cx="3164598" cy="1223890"/>
            </a:xfrm>
            <a:custGeom>
              <a:avLst/>
              <a:gdLst>
                <a:gd name="connsiteX0" fmla="*/ 0 w 3164598"/>
                <a:gd name="connsiteY0" fmla="*/ 0 h 1223890"/>
                <a:gd name="connsiteX1" fmla="*/ 2552653 w 3164598"/>
                <a:gd name="connsiteY1" fmla="*/ 0 h 1223890"/>
                <a:gd name="connsiteX2" fmla="*/ 3164598 w 3164598"/>
                <a:gd name="connsiteY2" fmla="*/ 611945 h 1223890"/>
                <a:gd name="connsiteX3" fmla="*/ 3164597 w 3164598"/>
                <a:gd name="connsiteY3" fmla="*/ 611945 h 1223890"/>
                <a:gd name="connsiteX4" fmla="*/ 2552652 w 3164598"/>
                <a:gd name="connsiteY4" fmla="*/ 1223890 h 1223890"/>
                <a:gd name="connsiteX5" fmla="*/ 866975 w 3164598"/>
                <a:gd name="connsiteY5" fmla="*/ 1223890 h 1223890"/>
                <a:gd name="connsiteX6" fmla="*/ 798652 w 3164598"/>
                <a:gd name="connsiteY6" fmla="*/ 1037217 h 1223890"/>
                <a:gd name="connsiteX7" fmla="*/ 55998 w 3164598"/>
                <a:gd name="connsiteY7" fmla="*/ 41875 h 1223890"/>
                <a:gd name="connsiteX8" fmla="*/ 0 w 3164598"/>
                <a:gd name="connsiteY8" fmla="*/ 0 h 122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4598" h="1223890">
                  <a:moveTo>
                    <a:pt x="0" y="0"/>
                  </a:moveTo>
                  <a:lnTo>
                    <a:pt x="2552653" y="0"/>
                  </a:lnTo>
                  <a:cubicBezTo>
                    <a:pt x="2890621" y="0"/>
                    <a:pt x="3164598" y="273977"/>
                    <a:pt x="3164598" y="611945"/>
                  </a:cubicBezTo>
                  <a:lnTo>
                    <a:pt x="3164597" y="611945"/>
                  </a:lnTo>
                  <a:cubicBezTo>
                    <a:pt x="3164597" y="949913"/>
                    <a:pt x="2890620" y="1223890"/>
                    <a:pt x="2552652" y="1223890"/>
                  </a:cubicBezTo>
                  <a:lnTo>
                    <a:pt x="866975" y="1223890"/>
                  </a:lnTo>
                  <a:lnTo>
                    <a:pt x="798652" y="1037217"/>
                  </a:lnTo>
                  <a:cubicBezTo>
                    <a:pt x="634012" y="647965"/>
                    <a:pt x="377375" y="307099"/>
                    <a:pt x="55998" y="41875"/>
                  </a:cubicBezTo>
                  <a:lnTo>
                    <a:pt x="0" y="0"/>
                  </a:lnTo>
                  <a:close/>
                </a:path>
              </a:pathLst>
            </a:custGeom>
            <a:solidFill>
              <a:srgbClr val="42ADC7"/>
            </a:soli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5BE4593-3CFC-4FE5-8725-D81EB0DE7D74}"/>
                </a:ext>
              </a:extLst>
            </p:cNvPr>
            <p:cNvSpPr/>
            <p:nvPr/>
          </p:nvSpPr>
          <p:spPr>
            <a:xfrm>
              <a:off x="7697838" y="1378632"/>
              <a:ext cx="1198541" cy="1223890"/>
            </a:xfrm>
            <a:custGeom>
              <a:avLst/>
              <a:gdLst>
                <a:gd name="connsiteX0" fmla="*/ 0 w 1198541"/>
                <a:gd name="connsiteY0" fmla="*/ 0 h 1223890"/>
                <a:gd name="connsiteX1" fmla="*/ 477497 w 1198541"/>
                <a:gd name="connsiteY1" fmla="*/ 0 h 1223890"/>
                <a:gd name="connsiteX2" fmla="*/ 651774 w 1198541"/>
                <a:gd name="connsiteY2" fmla="*/ 191754 h 1223890"/>
                <a:gd name="connsiteX3" fmla="*/ 1187635 w 1198541"/>
                <a:gd name="connsiteY3" fmla="*/ 1181478 h 1223890"/>
                <a:gd name="connsiteX4" fmla="*/ 1198541 w 1198541"/>
                <a:gd name="connsiteY4" fmla="*/ 1223890 h 1223890"/>
                <a:gd name="connsiteX5" fmla="*/ 866975 w 1198541"/>
                <a:gd name="connsiteY5" fmla="*/ 1223890 h 1223890"/>
                <a:gd name="connsiteX6" fmla="*/ 798652 w 1198541"/>
                <a:gd name="connsiteY6" fmla="*/ 1037217 h 1223890"/>
                <a:gd name="connsiteX7" fmla="*/ 55998 w 1198541"/>
                <a:gd name="connsiteY7" fmla="*/ 41875 h 122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8541" h="1223890">
                  <a:moveTo>
                    <a:pt x="0" y="0"/>
                  </a:moveTo>
                  <a:lnTo>
                    <a:pt x="477497" y="0"/>
                  </a:lnTo>
                  <a:lnTo>
                    <a:pt x="651774" y="191754"/>
                  </a:lnTo>
                  <a:cubicBezTo>
                    <a:pt x="889962" y="480371"/>
                    <a:pt x="1073805" y="815501"/>
                    <a:pt x="1187635" y="1181478"/>
                  </a:cubicBezTo>
                  <a:lnTo>
                    <a:pt x="1198541" y="1223890"/>
                  </a:lnTo>
                  <a:lnTo>
                    <a:pt x="866975" y="1223890"/>
                  </a:lnTo>
                  <a:lnTo>
                    <a:pt x="798652" y="1037217"/>
                  </a:lnTo>
                  <a:cubicBezTo>
                    <a:pt x="634012" y="647965"/>
                    <a:pt x="377375" y="307099"/>
                    <a:pt x="55998" y="41875"/>
                  </a:cubicBezTo>
                  <a:close/>
                </a:path>
              </a:pathLst>
            </a:custGeom>
            <a:solidFill>
              <a:schemeClr val="tx1">
                <a:alpha val="18000"/>
              </a:schemeClr>
            </a:soli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extBox 247">
              <a:extLst>
                <a:ext uri="{FF2B5EF4-FFF2-40B4-BE49-F238E27FC236}">
                  <a16:creationId xmlns:a16="http://schemas.microsoft.com/office/drawing/2014/main" id="{3386D684-F45E-4A9B-AEE6-B3640988D1C0}"/>
                </a:ext>
              </a:extLst>
            </p:cNvPr>
            <p:cNvSpPr txBox="1"/>
            <p:nvPr/>
          </p:nvSpPr>
          <p:spPr>
            <a:xfrm>
              <a:off x="10805787" y="1699188"/>
              <a:ext cx="690941" cy="52322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r>
                <a:rPr lang="en-US" sz="2800" b="1" dirty="0">
                  <a:solidFill>
                    <a:schemeClr val="bg1">
                      <a:lumMod val="75000"/>
                    </a:schemeClr>
                  </a:solidFill>
                  <a:latin typeface="Century Gothic" panose="020B0502020202020204" pitchFamily="34" charset="0"/>
                </a:rPr>
                <a:t>D</a:t>
              </a:r>
            </a:p>
          </p:txBody>
        </p:sp>
        <p:pic>
          <p:nvPicPr>
            <p:cNvPr id="262" name="Graphic 261" descr="Mermaid with solid fill">
              <a:extLst>
                <a:ext uri="{FF2B5EF4-FFF2-40B4-BE49-F238E27FC236}">
                  <a16:creationId xmlns:a16="http://schemas.microsoft.com/office/drawing/2014/main" id="{A5BC9117-031E-40B7-A0AF-20696EBC84E8}"/>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0040809" y="1679367"/>
              <a:ext cx="773306" cy="773306"/>
            </a:xfrm>
            <a:prstGeom prst="rect">
              <a:avLst/>
            </a:prstGeom>
            <a:ln>
              <a:noFill/>
            </a:ln>
            <a:effectLst>
              <a:outerShdw blurRad="149987" dist="250190" dir="8460000" algn="ctr">
                <a:srgbClr val="000000">
                  <a:alpha val="28000"/>
                </a:srgbClr>
              </a:outerShdw>
            </a:effectLst>
            <a:sp3d prstMaterial="metal">
              <a:bevelT w="88900" h="88900"/>
            </a:sp3d>
          </p:spPr>
        </p:pic>
        <p:sp>
          <p:nvSpPr>
            <p:cNvPr id="273" name="TextBox 272">
              <a:extLst>
                <a:ext uri="{FF2B5EF4-FFF2-40B4-BE49-F238E27FC236}">
                  <a16:creationId xmlns:a16="http://schemas.microsoft.com/office/drawing/2014/main" id="{FD37581B-2F7B-48A8-AE8D-993C85789F4E}"/>
                </a:ext>
              </a:extLst>
            </p:cNvPr>
            <p:cNvSpPr txBox="1"/>
            <p:nvPr/>
          </p:nvSpPr>
          <p:spPr>
            <a:xfrm>
              <a:off x="8639090" y="1557250"/>
              <a:ext cx="1531389" cy="338554"/>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pPr algn="r"/>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rPr>
                <a:t>Beauty</a:t>
              </a:r>
            </a:p>
          </p:txBody>
        </p:sp>
        <p:sp>
          <p:nvSpPr>
            <p:cNvPr id="274" name="TextBox 273">
              <a:extLst>
                <a:ext uri="{FF2B5EF4-FFF2-40B4-BE49-F238E27FC236}">
                  <a16:creationId xmlns:a16="http://schemas.microsoft.com/office/drawing/2014/main" id="{97E1AD52-6B64-4EB2-AABF-12C2CBB24BB1}"/>
                </a:ext>
              </a:extLst>
            </p:cNvPr>
            <p:cNvSpPr txBox="1"/>
            <p:nvPr/>
          </p:nvSpPr>
          <p:spPr>
            <a:xfrm>
              <a:off x="8310841" y="1920447"/>
              <a:ext cx="1891820" cy="769441"/>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pPr algn="r"/>
              <a:r>
                <a:rPr lang="en-US" sz="1100" dirty="0">
                  <a:solidFill>
                    <a:schemeClr val="bg1"/>
                  </a:solidFill>
                  <a:latin typeface="Century Gothic" panose="020B0502020202020204" pitchFamily="34" charset="0"/>
                </a:rPr>
                <a:t>Erotic and Sensual Showcasing treating God’s place as a catwalk</a:t>
              </a:r>
            </a:p>
          </p:txBody>
        </p:sp>
      </p:grpSp>
      <p:grpSp>
        <p:nvGrpSpPr>
          <p:cNvPr id="11" name="Group 10">
            <a:extLst>
              <a:ext uri="{FF2B5EF4-FFF2-40B4-BE49-F238E27FC236}">
                <a16:creationId xmlns:a16="http://schemas.microsoft.com/office/drawing/2014/main" id="{6C157CF0-FBF6-4733-9609-E694FA227AA1}"/>
              </a:ext>
            </a:extLst>
          </p:cNvPr>
          <p:cNvGrpSpPr/>
          <p:nvPr/>
        </p:nvGrpSpPr>
        <p:grpSpPr>
          <a:xfrm>
            <a:off x="8570646" y="2894426"/>
            <a:ext cx="3413245" cy="1223890"/>
            <a:chOff x="8570646" y="2894426"/>
            <a:chExt cx="3413245" cy="1223890"/>
          </a:xfrm>
          <a:scene3d>
            <a:camera prst="orthographicFront">
              <a:rot lat="0" lon="0" rev="0"/>
            </a:camera>
            <a:lightRig rig="contrasting" dir="t">
              <a:rot lat="0" lon="0" rev="1500000"/>
            </a:lightRig>
          </a:scene3d>
        </p:grpSpPr>
        <p:sp>
          <p:nvSpPr>
            <p:cNvPr id="247" name="TextBox 246">
              <a:extLst>
                <a:ext uri="{FF2B5EF4-FFF2-40B4-BE49-F238E27FC236}">
                  <a16:creationId xmlns:a16="http://schemas.microsoft.com/office/drawing/2014/main" id="{84CBC96A-C76F-46A4-81E0-F687C4B00728}"/>
                </a:ext>
              </a:extLst>
            </p:cNvPr>
            <p:cNvSpPr txBox="1"/>
            <p:nvPr/>
          </p:nvSpPr>
          <p:spPr>
            <a:xfrm>
              <a:off x="11292950" y="3284738"/>
              <a:ext cx="690941" cy="52322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r>
                <a:rPr lang="en-US" sz="2800" b="1" dirty="0">
                  <a:solidFill>
                    <a:schemeClr val="bg1">
                      <a:lumMod val="75000"/>
                    </a:schemeClr>
                  </a:solidFill>
                  <a:latin typeface="Century Gothic" panose="020B0502020202020204" pitchFamily="34" charset="0"/>
                </a:rPr>
                <a:t>E</a:t>
              </a:r>
            </a:p>
          </p:txBody>
        </p:sp>
        <p:grpSp>
          <p:nvGrpSpPr>
            <p:cNvPr id="7" name="Group 6">
              <a:extLst>
                <a:ext uri="{FF2B5EF4-FFF2-40B4-BE49-F238E27FC236}">
                  <a16:creationId xmlns:a16="http://schemas.microsoft.com/office/drawing/2014/main" id="{6FDF5828-F840-4BDE-B88D-E1BE601F4FB0}"/>
                </a:ext>
              </a:extLst>
            </p:cNvPr>
            <p:cNvGrpSpPr/>
            <p:nvPr/>
          </p:nvGrpSpPr>
          <p:grpSpPr>
            <a:xfrm>
              <a:off x="8570646" y="2894426"/>
              <a:ext cx="2783468" cy="1223890"/>
              <a:chOff x="8570646" y="2894426"/>
              <a:chExt cx="2783468" cy="1223890"/>
            </a:xfrm>
          </p:grpSpPr>
          <p:sp>
            <p:nvSpPr>
              <p:cNvPr id="16" name="Freeform: Shape 15">
                <a:extLst>
                  <a:ext uri="{FF2B5EF4-FFF2-40B4-BE49-F238E27FC236}">
                    <a16:creationId xmlns:a16="http://schemas.microsoft.com/office/drawing/2014/main" id="{2F193C24-FDE3-4A33-96EB-5603037C51D6}"/>
                  </a:ext>
                </a:extLst>
              </p:cNvPr>
              <p:cNvSpPr/>
              <p:nvPr/>
            </p:nvSpPr>
            <p:spPr>
              <a:xfrm>
                <a:off x="8603616" y="2894426"/>
                <a:ext cx="2717528" cy="1223890"/>
              </a:xfrm>
              <a:custGeom>
                <a:avLst/>
                <a:gdLst>
                  <a:gd name="connsiteX0" fmla="*/ 39788 w 2717528"/>
                  <a:gd name="connsiteY0" fmla="*/ 0 h 1223890"/>
                  <a:gd name="connsiteX1" fmla="*/ 2105583 w 2717528"/>
                  <a:gd name="connsiteY1" fmla="*/ 0 h 1223890"/>
                  <a:gd name="connsiteX2" fmla="*/ 2717528 w 2717528"/>
                  <a:gd name="connsiteY2" fmla="*/ 611945 h 1223890"/>
                  <a:gd name="connsiteX3" fmla="*/ 2717527 w 2717528"/>
                  <a:gd name="connsiteY3" fmla="*/ 611945 h 1223890"/>
                  <a:gd name="connsiteX4" fmla="*/ 2105582 w 2717528"/>
                  <a:gd name="connsiteY4" fmla="*/ 1223890 h 1223890"/>
                  <a:gd name="connsiteX5" fmla="*/ 0 w 2717528"/>
                  <a:gd name="connsiteY5" fmla="*/ 1223890 h 1223890"/>
                  <a:gd name="connsiteX6" fmla="*/ 42361 w 2717528"/>
                  <a:gd name="connsiteY6" fmla="*/ 1059140 h 1223890"/>
                  <a:gd name="connsiteX7" fmla="*/ 95242 w 2717528"/>
                  <a:gd name="connsiteY7" fmla="*/ 534573 h 1223890"/>
                  <a:gd name="connsiteX8" fmla="*/ 42361 w 2717528"/>
                  <a:gd name="connsiteY8" fmla="*/ 10006 h 1223890"/>
                  <a:gd name="connsiteX9" fmla="*/ 39788 w 2717528"/>
                  <a:gd name="connsiteY9" fmla="*/ 0 h 122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7528" h="1223890">
                    <a:moveTo>
                      <a:pt x="39788" y="0"/>
                    </a:moveTo>
                    <a:lnTo>
                      <a:pt x="2105583" y="0"/>
                    </a:lnTo>
                    <a:cubicBezTo>
                      <a:pt x="2443551" y="0"/>
                      <a:pt x="2717528" y="273977"/>
                      <a:pt x="2717528" y="611945"/>
                    </a:cubicBezTo>
                    <a:lnTo>
                      <a:pt x="2717527" y="611945"/>
                    </a:lnTo>
                    <a:cubicBezTo>
                      <a:pt x="2717527" y="949913"/>
                      <a:pt x="2443550" y="1223890"/>
                      <a:pt x="2105582" y="1223890"/>
                    </a:cubicBezTo>
                    <a:lnTo>
                      <a:pt x="0" y="1223890"/>
                    </a:lnTo>
                    <a:lnTo>
                      <a:pt x="42361" y="1059140"/>
                    </a:lnTo>
                    <a:cubicBezTo>
                      <a:pt x="77034" y="889700"/>
                      <a:pt x="95242" y="714263"/>
                      <a:pt x="95242" y="534573"/>
                    </a:cubicBezTo>
                    <a:cubicBezTo>
                      <a:pt x="95242" y="354883"/>
                      <a:pt x="77034" y="179446"/>
                      <a:pt x="42361" y="10006"/>
                    </a:cubicBezTo>
                    <a:lnTo>
                      <a:pt x="39788" y="0"/>
                    </a:lnTo>
                    <a:close/>
                  </a:path>
                </a:pathLst>
              </a:custGeom>
              <a:solidFill>
                <a:srgbClr val="7030A0"/>
              </a:soli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3B7FEBF8-52A3-4FAA-9A39-B863E75C9969}"/>
                  </a:ext>
                </a:extLst>
              </p:cNvPr>
              <p:cNvSpPr/>
              <p:nvPr/>
            </p:nvSpPr>
            <p:spPr>
              <a:xfrm>
                <a:off x="8605792" y="2894426"/>
                <a:ext cx="411044" cy="1223890"/>
              </a:xfrm>
              <a:custGeom>
                <a:avLst/>
                <a:gdLst>
                  <a:gd name="connsiteX0" fmla="*/ 39788 w 411044"/>
                  <a:gd name="connsiteY0" fmla="*/ 0 h 1223890"/>
                  <a:gd name="connsiteX1" fmla="*/ 359967 w 411044"/>
                  <a:gd name="connsiteY1" fmla="*/ 0 h 1223890"/>
                  <a:gd name="connsiteX2" fmla="*/ 395958 w 411044"/>
                  <a:gd name="connsiteY2" fmla="*/ 235824 h 1223890"/>
                  <a:gd name="connsiteX3" fmla="*/ 411044 w 411044"/>
                  <a:gd name="connsiteY3" fmla="*/ 534574 h 1223890"/>
                  <a:gd name="connsiteX4" fmla="*/ 351681 w 411044"/>
                  <a:gd name="connsiteY4" fmla="*/ 1123444 h 1223890"/>
                  <a:gd name="connsiteX5" fmla="*/ 325853 w 411044"/>
                  <a:gd name="connsiteY5" fmla="*/ 1223890 h 1223890"/>
                  <a:gd name="connsiteX6" fmla="*/ 0 w 411044"/>
                  <a:gd name="connsiteY6" fmla="*/ 1223890 h 1223890"/>
                  <a:gd name="connsiteX7" fmla="*/ 42361 w 411044"/>
                  <a:gd name="connsiteY7" fmla="*/ 1059140 h 1223890"/>
                  <a:gd name="connsiteX8" fmla="*/ 95242 w 411044"/>
                  <a:gd name="connsiteY8" fmla="*/ 534573 h 1223890"/>
                  <a:gd name="connsiteX9" fmla="*/ 42361 w 411044"/>
                  <a:gd name="connsiteY9" fmla="*/ 10006 h 122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044" h="1223890">
                    <a:moveTo>
                      <a:pt x="39788" y="0"/>
                    </a:moveTo>
                    <a:lnTo>
                      <a:pt x="359967" y="0"/>
                    </a:lnTo>
                    <a:lnTo>
                      <a:pt x="395958" y="235824"/>
                    </a:lnTo>
                    <a:cubicBezTo>
                      <a:pt x="405934" y="334051"/>
                      <a:pt x="411044" y="433716"/>
                      <a:pt x="411044" y="534574"/>
                    </a:cubicBezTo>
                    <a:cubicBezTo>
                      <a:pt x="411044" y="736291"/>
                      <a:pt x="390604" y="933234"/>
                      <a:pt x="351681" y="1123444"/>
                    </a:cubicBezTo>
                    <a:lnTo>
                      <a:pt x="325853" y="1223890"/>
                    </a:lnTo>
                    <a:lnTo>
                      <a:pt x="0" y="1223890"/>
                    </a:lnTo>
                    <a:lnTo>
                      <a:pt x="42361" y="1059140"/>
                    </a:lnTo>
                    <a:cubicBezTo>
                      <a:pt x="77034" y="889700"/>
                      <a:pt x="95242" y="714263"/>
                      <a:pt x="95242" y="534573"/>
                    </a:cubicBezTo>
                    <a:cubicBezTo>
                      <a:pt x="95242" y="354883"/>
                      <a:pt x="77034" y="179446"/>
                      <a:pt x="42361" y="10006"/>
                    </a:cubicBezTo>
                    <a:close/>
                  </a:path>
                </a:pathLst>
              </a:custGeom>
              <a:solidFill>
                <a:schemeClr val="tx1">
                  <a:alpha val="18000"/>
                </a:schemeClr>
              </a:soli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0" name="Graphic 259" descr="Online Network with solid fill">
                <a:extLst>
                  <a:ext uri="{FF2B5EF4-FFF2-40B4-BE49-F238E27FC236}">
                    <a16:creationId xmlns:a16="http://schemas.microsoft.com/office/drawing/2014/main" id="{4EC418BF-542E-4F7B-9E8C-2E76D28C82BD}"/>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0500322" y="3053514"/>
                <a:ext cx="853792" cy="853792"/>
              </a:xfrm>
              <a:prstGeom prst="rect">
                <a:avLst/>
              </a:prstGeom>
              <a:ln>
                <a:noFill/>
              </a:ln>
              <a:effectLst>
                <a:outerShdw blurRad="149987" dist="250190" dir="8460000" algn="ctr">
                  <a:srgbClr val="000000">
                    <a:alpha val="28000"/>
                  </a:srgbClr>
                </a:outerShdw>
              </a:effectLst>
              <a:sp3d prstMaterial="metal">
                <a:bevelT w="88900" h="88900"/>
              </a:sp3d>
            </p:spPr>
          </p:pic>
          <p:sp>
            <p:nvSpPr>
              <p:cNvPr id="275" name="TextBox 274">
                <a:extLst>
                  <a:ext uri="{FF2B5EF4-FFF2-40B4-BE49-F238E27FC236}">
                    <a16:creationId xmlns:a16="http://schemas.microsoft.com/office/drawing/2014/main" id="{3E7A7C55-6DF3-4EE5-921E-0C912DFDEB9F}"/>
                  </a:ext>
                </a:extLst>
              </p:cNvPr>
              <p:cNvSpPr txBox="1"/>
              <p:nvPr/>
            </p:nvSpPr>
            <p:spPr>
              <a:xfrm>
                <a:off x="9082881" y="3102801"/>
                <a:ext cx="1531389" cy="338554"/>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pPr algn="r"/>
                <a:r>
                  <a:rPr lang="en-US" sz="1600" b="1" dirty="0">
                    <a:solidFill>
                      <a:schemeClr val="bg1"/>
                    </a:solidFill>
                    <a:latin typeface="Century Gothic" panose="020B0502020202020204" pitchFamily="34" charset="0"/>
                  </a:rPr>
                  <a:t>Technology</a:t>
                </a:r>
              </a:p>
            </p:txBody>
          </p:sp>
          <p:sp>
            <p:nvSpPr>
              <p:cNvPr id="276" name="TextBox 275">
                <a:extLst>
                  <a:ext uri="{FF2B5EF4-FFF2-40B4-BE49-F238E27FC236}">
                    <a16:creationId xmlns:a16="http://schemas.microsoft.com/office/drawing/2014/main" id="{606EBF4C-505E-4F80-857E-BD1BC66AF0A3}"/>
                  </a:ext>
                </a:extLst>
              </p:cNvPr>
              <p:cNvSpPr txBox="1"/>
              <p:nvPr/>
            </p:nvSpPr>
            <p:spPr>
              <a:xfrm>
                <a:off x="8570646" y="3435738"/>
                <a:ext cx="2043624" cy="600164"/>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pPr algn="r"/>
                <a:r>
                  <a:rPr lang="en-US" sz="1100" dirty="0">
                    <a:solidFill>
                      <a:schemeClr val="bg1"/>
                    </a:solidFill>
                    <a:latin typeface="Century Gothic" panose="020B0502020202020204" pitchFamily="34" charset="0"/>
                  </a:rPr>
                  <a:t>Divided attention between God’s adoration and gadget’s/content creation</a:t>
                </a:r>
              </a:p>
            </p:txBody>
          </p:sp>
        </p:grpSp>
      </p:grpSp>
      <p:grpSp>
        <p:nvGrpSpPr>
          <p:cNvPr id="6" name="Group 5">
            <a:extLst>
              <a:ext uri="{FF2B5EF4-FFF2-40B4-BE49-F238E27FC236}">
                <a16:creationId xmlns:a16="http://schemas.microsoft.com/office/drawing/2014/main" id="{E75D0833-5C3A-4AC8-AA0E-8B3DEB11C70D}"/>
              </a:ext>
            </a:extLst>
          </p:cNvPr>
          <p:cNvGrpSpPr/>
          <p:nvPr/>
        </p:nvGrpSpPr>
        <p:grpSpPr>
          <a:xfrm>
            <a:off x="7542467" y="4368797"/>
            <a:ext cx="4008733" cy="1336687"/>
            <a:chOff x="7542467" y="4368797"/>
            <a:chExt cx="4008733" cy="1336687"/>
          </a:xfrm>
          <a:scene3d>
            <a:camera prst="orthographicFront">
              <a:rot lat="0" lon="0" rev="0"/>
            </a:camera>
            <a:lightRig rig="contrasting" dir="t">
              <a:rot lat="0" lon="0" rev="1500000"/>
            </a:lightRig>
          </a:scene3d>
        </p:grpSpPr>
        <p:sp>
          <p:nvSpPr>
            <p:cNvPr id="13" name="Freeform: Shape 12">
              <a:extLst>
                <a:ext uri="{FF2B5EF4-FFF2-40B4-BE49-F238E27FC236}">
                  <a16:creationId xmlns:a16="http://schemas.microsoft.com/office/drawing/2014/main" id="{67BA11C6-CF22-4940-AE8C-17DE181C0D78}"/>
                </a:ext>
              </a:extLst>
            </p:cNvPr>
            <p:cNvSpPr/>
            <p:nvPr/>
          </p:nvSpPr>
          <p:spPr>
            <a:xfrm>
              <a:off x="7542467" y="4368797"/>
              <a:ext cx="3317793" cy="1223890"/>
            </a:xfrm>
            <a:custGeom>
              <a:avLst/>
              <a:gdLst>
                <a:gd name="connsiteX0" fmla="*/ 978694 w 3317793"/>
                <a:gd name="connsiteY0" fmla="*/ 0 h 1223890"/>
                <a:gd name="connsiteX1" fmla="*/ 2705848 w 3317793"/>
                <a:gd name="connsiteY1" fmla="*/ 0 h 1223890"/>
                <a:gd name="connsiteX2" fmla="*/ 3317793 w 3317793"/>
                <a:gd name="connsiteY2" fmla="*/ 611945 h 1223890"/>
                <a:gd name="connsiteX3" fmla="*/ 3317792 w 3317793"/>
                <a:gd name="connsiteY3" fmla="*/ 611945 h 1223890"/>
                <a:gd name="connsiteX4" fmla="*/ 2705847 w 3317793"/>
                <a:gd name="connsiteY4" fmla="*/ 1223890 h 1223890"/>
                <a:gd name="connsiteX5" fmla="*/ 0 w 3317793"/>
                <a:gd name="connsiteY5" fmla="*/ 1223890 h 1223890"/>
                <a:gd name="connsiteX6" fmla="*/ 8817 w 3317793"/>
                <a:gd name="connsiteY6" fmla="*/ 1218533 h 1223890"/>
                <a:gd name="connsiteX7" fmla="*/ 951847 w 3317793"/>
                <a:gd name="connsiteY7" fmla="*/ 73352 h 1223890"/>
                <a:gd name="connsiteX8" fmla="*/ 978694 w 3317793"/>
                <a:gd name="connsiteY8" fmla="*/ 0 h 122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7793" h="1223890">
                  <a:moveTo>
                    <a:pt x="978694" y="0"/>
                  </a:moveTo>
                  <a:lnTo>
                    <a:pt x="2705848" y="0"/>
                  </a:lnTo>
                  <a:cubicBezTo>
                    <a:pt x="3043816" y="0"/>
                    <a:pt x="3317793" y="273977"/>
                    <a:pt x="3317793" y="611945"/>
                  </a:cubicBezTo>
                  <a:lnTo>
                    <a:pt x="3317792" y="611945"/>
                  </a:lnTo>
                  <a:cubicBezTo>
                    <a:pt x="3317792" y="949913"/>
                    <a:pt x="3043815" y="1223890"/>
                    <a:pt x="2705847" y="1223890"/>
                  </a:cubicBezTo>
                  <a:lnTo>
                    <a:pt x="0" y="1223890"/>
                  </a:lnTo>
                  <a:lnTo>
                    <a:pt x="8817" y="1218533"/>
                  </a:lnTo>
                  <a:cubicBezTo>
                    <a:pt x="424236" y="937882"/>
                    <a:pt x="754279" y="540455"/>
                    <a:pt x="951847" y="73352"/>
                  </a:cubicBezTo>
                  <a:lnTo>
                    <a:pt x="978694" y="0"/>
                  </a:lnTo>
                  <a:close/>
                </a:path>
              </a:pathLst>
            </a:custGeom>
            <a:solidFill>
              <a:srgbClr val="FF5347"/>
            </a:soli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79625000-5721-4F0B-B28C-633CD4706018}"/>
                </a:ext>
              </a:extLst>
            </p:cNvPr>
            <p:cNvSpPr/>
            <p:nvPr/>
          </p:nvSpPr>
          <p:spPr>
            <a:xfrm>
              <a:off x="7544644" y="4368797"/>
              <a:ext cx="1314877" cy="1223890"/>
            </a:xfrm>
            <a:custGeom>
              <a:avLst/>
              <a:gdLst>
                <a:gd name="connsiteX0" fmla="*/ 978694 w 1314877"/>
                <a:gd name="connsiteY0" fmla="*/ 0 h 1223890"/>
                <a:gd name="connsiteX1" fmla="*/ 1314877 w 1314877"/>
                <a:gd name="connsiteY1" fmla="*/ 0 h 1223890"/>
                <a:gd name="connsiteX2" fmla="*/ 1242574 w 1314877"/>
                <a:gd name="connsiteY2" fmla="*/ 197548 h 1223890"/>
                <a:gd name="connsiteX3" fmla="*/ 616382 w 1314877"/>
                <a:gd name="connsiteY3" fmla="*/ 1126315 h 1223890"/>
                <a:gd name="connsiteX4" fmla="*/ 509022 w 1314877"/>
                <a:gd name="connsiteY4" fmla="*/ 1223890 h 1223890"/>
                <a:gd name="connsiteX5" fmla="*/ 0 w 1314877"/>
                <a:gd name="connsiteY5" fmla="*/ 1223890 h 1223890"/>
                <a:gd name="connsiteX6" fmla="*/ 8817 w 1314877"/>
                <a:gd name="connsiteY6" fmla="*/ 1218533 h 1223890"/>
                <a:gd name="connsiteX7" fmla="*/ 951847 w 1314877"/>
                <a:gd name="connsiteY7" fmla="*/ 73352 h 122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4877" h="1223890">
                  <a:moveTo>
                    <a:pt x="978694" y="0"/>
                  </a:moveTo>
                  <a:lnTo>
                    <a:pt x="1314877" y="0"/>
                  </a:lnTo>
                  <a:lnTo>
                    <a:pt x="1242574" y="197548"/>
                  </a:lnTo>
                  <a:cubicBezTo>
                    <a:pt x="1094717" y="547122"/>
                    <a:pt x="880764" y="861933"/>
                    <a:pt x="616382" y="1126315"/>
                  </a:cubicBezTo>
                  <a:lnTo>
                    <a:pt x="509022" y="1223890"/>
                  </a:lnTo>
                  <a:lnTo>
                    <a:pt x="0" y="1223890"/>
                  </a:lnTo>
                  <a:lnTo>
                    <a:pt x="8817" y="1218533"/>
                  </a:lnTo>
                  <a:cubicBezTo>
                    <a:pt x="424236" y="937882"/>
                    <a:pt x="754279" y="540455"/>
                    <a:pt x="951847" y="73352"/>
                  </a:cubicBezTo>
                  <a:close/>
                </a:path>
              </a:pathLst>
            </a:custGeom>
            <a:solidFill>
              <a:schemeClr val="tx1">
                <a:alpha val="18000"/>
              </a:schemeClr>
            </a:soli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TextBox 245">
              <a:extLst>
                <a:ext uri="{FF2B5EF4-FFF2-40B4-BE49-F238E27FC236}">
                  <a16:creationId xmlns:a16="http://schemas.microsoft.com/office/drawing/2014/main" id="{2FDE3DB1-2674-4E9B-AD29-ABA26D34B331}"/>
                </a:ext>
              </a:extLst>
            </p:cNvPr>
            <p:cNvSpPr txBox="1"/>
            <p:nvPr/>
          </p:nvSpPr>
          <p:spPr>
            <a:xfrm>
              <a:off x="10860259" y="4741586"/>
              <a:ext cx="690941" cy="52322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r>
                <a:rPr lang="en-US" sz="2800" b="1" dirty="0">
                  <a:solidFill>
                    <a:schemeClr val="bg1">
                      <a:lumMod val="75000"/>
                    </a:schemeClr>
                  </a:solidFill>
                  <a:latin typeface="Century Gothic" panose="020B0502020202020204" pitchFamily="34" charset="0"/>
                </a:rPr>
                <a:t>F</a:t>
              </a:r>
            </a:p>
          </p:txBody>
        </p:sp>
        <p:pic>
          <p:nvPicPr>
            <p:cNvPr id="258" name="Graphic 257" descr="Storytelling with solid fill">
              <a:extLst>
                <a:ext uri="{FF2B5EF4-FFF2-40B4-BE49-F238E27FC236}">
                  <a16:creationId xmlns:a16="http://schemas.microsoft.com/office/drawing/2014/main" id="{0BAE8CE2-70C3-4D5B-92F7-FEA46C428394}"/>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10142512" y="4834060"/>
              <a:ext cx="457200" cy="457200"/>
            </a:xfrm>
            <a:prstGeom prst="rect">
              <a:avLst/>
            </a:prstGeom>
            <a:ln>
              <a:noFill/>
            </a:ln>
            <a:effectLst>
              <a:outerShdw blurRad="149987" dist="250190" dir="8460000" algn="ctr">
                <a:srgbClr val="000000">
                  <a:alpha val="28000"/>
                </a:srgbClr>
              </a:outerShdw>
            </a:effectLst>
            <a:sp3d prstMaterial="metal">
              <a:bevelT w="88900" h="88900"/>
            </a:sp3d>
          </p:spPr>
        </p:pic>
        <p:sp>
          <p:nvSpPr>
            <p:cNvPr id="277" name="TextBox 276">
              <a:extLst>
                <a:ext uri="{FF2B5EF4-FFF2-40B4-BE49-F238E27FC236}">
                  <a16:creationId xmlns:a16="http://schemas.microsoft.com/office/drawing/2014/main" id="{2199A1F3-42A8-40D1-A98F-2D73FBF3D8AF}"/>
                </a:ext>
              </a:extLst>
            </p:cNvPr>
            <p:cNvSpPr txBox="1"/>
            <p:nvPr/>
          </p:nvSpPr>
          <p:spPr>
            <a:xfrm>
              <a:off x="8497380" y="4603106"/>
              <a:ext cx="1531389" cy="338554"/>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pPr algn="r"/>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rPr>
                <a:t>Doctrine</a:t>
              </a:r>
            </a:p>
          </p:txBody>
        </p:sp>
        <p:sp>
          <p:nvSpPr>
            <p:cNvPr id="278" name="TextBox 277">
              <a:extLst>
                <a:ext uri="{FF2B5EF4-FFF2-40B4-BE49-F238E27FC236}">
                  <a16:creationId xmlns:a16="http://schemas.microsoft.com/office/drawing/2014/main" id="{551B44A0-EE45-4FE1-8C45-BF505AFDBF63}"/>
                </a:ext>
              </a:extLst>
            </p:cNvPr>
            <p:cNvSpPr txBox="1"/>
            <p:nvPr/>
          </p:nvSpPr>
          <p:spPr>
            <a:xfrm>
              <a:off x="8136949" y="4936043"/>
              <a:ext cx="1891820" cy="769441"/>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pPr algn="r"/>
              <a:r>
                <a:rPr lang="en-US" sz="1100" dirty="0">
                  <a:solidFill>
                    <a:schemeClr val="bg1"/>
                  </a:solidFill>
                  <a:latin typeface="Century Gothic" panose="020B0502020202020204" pitchFamily="34" charset="0"/>
                </a:rPr>
                <a:t>Placing God’s Mission in a box of culture, tradition and doctrine – not His will, intent and purpose</a:t>
              </a:r>
            </a:p>
          </p:txBody>
        </p:sp>
      </p:grpSp>
      <p:sp>
        <p:nvSpPr>
          <p:cNvPr id="8" name="Oval 7">
            <a:extLst>
              <a:ext uri="{FF2B5EF4-FFF2-40B4-BE49-F238E27FC236}">
                <a16:creationId xmlns:a16="http://schemas.microsoft.com/office/drawing/2014/main" id="{40045B18-9FC8-41FC-86C5-24C322662960}"/>
              </a:ext>
            </a:extLst>
          </p:cNvPr>
          <p:cNvSpPr/>
          <p:nvPr/>
        </p:nvSpPr>
        <p:spPr>
          <a:xfrm>
            <a:off x="4891059" y="2240757"/>
            <a:ext cx="315700" cy="315700"/>
          </a:xfrm>
          <a:prstGeom prst="ellipse">
            <a:avLst/>
          </a:prstGeom>
          <a:solidFill>
            <a:srgbClr val="5B4DB7"/>
          </a:solidFill>
          <a:ln>
            <a:noFill/>
          </a:ln>
          <a:scene3d>
            <a:camera prst="orthographicFront"/>
            <a:lightRig rig="threePt" dir="t"/>
          </a:scene3d>
          <a:sp3d>
            <a:bevelT h="133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542960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235"/>
                                        </p:tgtEl>
                                        <p:attrNameLst>
                                          <p:attrName>style.visibility</p:attrName>
                                        </p:attrNameLst>
                                      </p:cBhvr>
                                      <p:to>
                                        <p:strVal val="visible"/>
                                      </p:to>
                                    </p:set>
                                    <p:animEffect transition="in" filter="wipe(right)">
                                      <p:cBhvr>
                                        <p:cTn id="12" dur="500"/>
                                        <p:tgtEl>
                                          <p:spTgt spid="235"/>
                                        </p:tgtEl>
                                      </p:cBhvr>
                                    </p:animEffect>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right)">
                                      <p:cBhvr>
                                        <p:cTn id="16" dur="500"/>
                                        <p:tgtEl>
                                          <p:spTgt spid="3"/>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249"/>
                                        </p:tgtEl>
                                        <p:attrNameLst>
                                          <p:attrName>style.visibility</p:attrName>
                                        </p:attrNameLst>
                                      </p:cBhvr>
                                      <p:to>
                                        <p:strVal val="visible"/>
                                      </p:to>
                                    </p:set>
                                    <p:animEffect transition="in" filter="fade">
                                      <p:cBhvr>
                                        <p:cTn id="20" dur="500"/>
                                        <p:tgtEl>
                                          <p:spTgt spid="249"/>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xit" presetSubtype="32" fill="hold" grpId="1" nodeType="clickEffect">
                                  <p:stCondLst>
                                    <p:cond delay="0"/>
                                  </p:stCondLst>
                                  <p:childTnLst>
                                    <p:anim calcmode="lin" valueType="num">
                                      <p:cBhvr>
                                        <p:cTn id="24" dur="500"/>
                                        <p:tgtEl>
                                          <p:spTgt spid="8"/>
                                        </p:tgtEl>
                                        <p:attrNameLst>
                                          <p:attrName>ppt_w</p:attrName>
                                        </p:attrNameLst>
                                      </p:cBhvr>
                                      <p:tavLst>
                                        <p:tav tm="0">
                                          <p:val>
                                            <p:strVal val="ppt_w"/>
                                          </p:val>
                                        </p:tav>
                                        <p:tav tm="100000">
                                          <p:val>
                                            <p:fltVal val="0"/>
                                          </p:val>
                                        </p:tav>
                                      </p:tavLst>
                                    </p:anim>
                                    <p:anim calcmode="lin" valueType="num">
                                      <p:cBhvr>
                                        <p:cTn id="25" dur="500"/>
                                        <p:tgtEl>
                                          <p:spTgt spid="8"/>
                                        </p:tgtEl>
                                        <p:attrNameLst>
                                          <p:attrName>ppt_h</p:attrName>
                                        </p:attrNameLst>
                                      </p:cBhvr>
                                      <p:tavLst>
                                        <p:tav tm="0">
                                          <p:val>
                                            <p:strVal val="ppt_h"/>
                                          </p:val>
                                        </p:tav>
                                        <p:tav tm="100000">
                                          <p:val>
                                            <p:fltVal val="0"/>
                                          </p:val>
                                        </p:tav>
                                      </p:tavLst>
                                    </p:anim>
                                    <p:set>
                                      <p:cBhvr>
                                        <p:cTn id="26" dur="1" fill="hold">
                                          <p:stCondLst>
                                            <p:cond delay="499"/>
                                          </p:stCondLst>
                                        </p:cTn>
                                        <p:tgtEl>
                                          <p:spTgt spid="8"/>
                                        </p:tgtEl>
                                        <p:attrNameLst>
                                          <p:attrName>style.visibility</p:attrName>
                                        </p:attrNameLst>
                                      </p:cBhvr>
                                      <p:to>
                                        <p:strVal val="hidden"/>
                                      </p:to>
                                    </p:set>
                                  </p:childTnLst>
                                </p:cTn>
                              </p:par>
                            </p:childTnLst>
                          </p:cTn>
                        </p:par>
                        <p:par>
                          <p:cTn id="27" fill="hold">
                            <p:stCondLst>
                              <p:cond delay="500"/>
                            </p:stCondLst>
                            <p:childTnLst>
                              <p:par>
                                <p:cTn id="28" presetID="22" presetClass="exit" presetSubtype="4" fill="hold" grpId="1" nodeType="afterEffect">
                                  <p:stCondLst>
                                    <p:cond delay="0"/>
                                  </p:stCondLst>
                                  <p:childTnLst>
                                    <p:animEffect transition="out" filter="wipe(down)">
                                      <p:cBhvr>
                                        <p:cTn id="29" dur="500"/>
                                        <p:tgtEl>
                                          <p:spTgt spid="235"/>
                                        </p:tgtEl>
                                      </p:cBhvr>
                                    </p:animEffect>
                                    <p:set>
                                      <p:cBhvr>
                                        <p:cTn id="30" dur="1" fill="hold">
                                          <p:stCondLst>
                                            <p:cond delay="499"/>
                                          </p:stCondLst>
                                        </p:cTn>
                                        <p:tgtEl>
                                          <p:spTgt spid="235"/>
                                        </p:tgtEl>
                                        <p:attrNameLst>
                                          <p:attrName>style.visibility</p:attrName>
                                        </p:attrNameLst>
                                      </p:cBhvr>
                                      <p:to>
                                        <p:strVal val="hidden"/>
                                      </p:to>
                                    </p:set>
                                  </p:childTnLst>
                                </p:cTn>
                              </p:par>
                            </p:childTnLst>
                          </p:cTn>
                        </p:par>
                        <p:par>
                          <p:cTn id="31" fill="hold">
                            <p:stCondLst>
                              <p:cond delay="1000"/>
                            </p:stCondLst>
                            <p:childTnLst>
                              <p:par>
                                <p:cTn id="32" presetID="22" presetClass="exit" presetSubtype="4" fill="hold" nodeType="afterEffect">
                                  <p:stCondLst>
                                    <p:cond delay="0"/>
                                  </p:stCondLst>
                                  <p:childTnLst>
                                    <p:animEffect transition="out" filter="wipe(down)">
                                      <p:cBhvr>
                                        <p:cTn id="33" dur="500"/>
                                        <p:tgtEl>
                                          <p:spTgt spid="3"/>
                                        </p:tgtEl>
                                      </p:cBhvr>
                                    </p:animEffect>
                                    <p:set>
                                      <p:cBhvr>
                                        <p:cTn id="34" dur="1" fill="hold">
                                          <p:stCondLst>
                                            <p:cond delay="499"/>
                                          </p:stCondLst>
                                        </p:cTn>
                                        <p:tgtEl>
                                          <p:spTgt spid="3"/>
                                        </p:tgtEl>
                                        <p:attrNameLst>
                                          <p:attrName>style.visibility</p:attrName>
                                        </p:attrNameLst>
                                      </p:cBhvr>
                                      <p:to>
                                        <p:strVal val="hidden"/>
                                      </p:to>
                                    </p:set>
                                  </p:childTnLst>
                                </p:cTn>
                              </p:par>
                            </p:childTnLst>
                          </p:cTn>
                        </p:par>
                        <p:par>
                          <p:cTn id="35" fill="hold">
                            <p:stCondLst>
                              <p:cond delay="1500"/>
                            </p:stCondLst>
                            <p:childTnLst>
                              <p:par>
                                <p:cTn id="36" presetID="10" presetClass="exit" presetSubtype="0" fill="hold" grpId="1" nodeType="afterEffect">
                                  <p:stCondLst>
                                    <p:cond delay="0"/>
                                  </p:stCondLst>
                                  <p:childTnLst>
                                    <p:animEffect transition="out" filter="fade">
                                      <p:cBhvr>
                                        <p:cTn id="37" dur="500"/>
                                        <p:tgtEl>
                                          <p:spTgt spid="249"/>
                                        </p:tgtEl>
                                      </p:cBhvr>
                                    </p:animEffect>
                                    <p:set>
                                      <p:cBhvr>
                                        <p:cTn id="38" dur="1" fill="hold">
                                          <p:stCondLst>
                                            <p:cond delay="499"/>
                                          </p:stCondLst>
                                        </p:cTn>
                                        <p:tgtEl>
                                          <p:spTgt spid="249"/>
                                        </p:tgtEl>
                                        <p:attrNameLst>
                                          <p:attrName>style.visibility</p:attrName>
                                        </p:attrNameLst>
                                      </p:cBhvr>
                                      <p:to>
                                        <p:strVal val="hidden"/>
                                      </p:to>
                                    </p:set>
                                  </p:childTnLst>
                                </p:cTn>
                              </p:par>
                            </p:childTnLst>
                          </p:cTn>
                        </p:par>
                        <p:par>
                          <p:cTn id="39" fill="hold">
                            <p:stCondLst>
                              <p:cond delay="2000"/>
                            </p:stCondLst>
                            <p:childTnLst>
                              <p:par>
                                <p:cTn id="40" presetID="23" presetClass="entr" presetSubtype="16" fill="hold" grpId="0" nodeType="afterEffect">
                                  <p:stCondLst>
                                    <p:cond delay="0"/>
                                  </p:stCondLst>
                                  <p:childTnLst>
                                    <p:set>
                                      <p:cBhvr>
                                        <p:cTn id="41" dur="1" fill="hold">
                                          <p:stCondLst>
                                            <p:cond delay="0"/>
                                          </p:stCondLst>
                                        </p:cTn>
                                        <p:tgtEl>
                                          <p:spTgt spid="231"/>
                                        </p:tgtEl>
                                        <p:attrNameLst>
                                          <p:attrName>style.visibility</p:attrName>
                                        </p:attrNameLst>
                                      </p:cBhvr>
                                      <p:to>
                                        <p:strVal val="visible"/>
                                      </p:to>
                                    </p:set>
                                    <p:anim calcmode="lin" valueType="num">
                                      <p:cBhvr>
                                        <p:cTn id="42" dur="500" fill="hold"/>
                                        <p:tgtEl>
                                          <p:spTgt spid="231"/>
                                        </p:tgtEl>
                                        <p:attrNameLst>
                                          <p:attrName>ppt_w</p:attrName>
                                        </p:attrNameLst>
                                      </p:cBhvr>
                                      <p:tavLst>
                                        <p:tav tm="0">
                                          <p:val>
                                            <p:fltVal val="0"/>
                                          </p:val>
                                        </p:tav>
                                        <p:tav tm="100000">
                                          <p:val>
                                            <p:strVal val="#ppt_w"/>
                                          </p:val>
                                        </p:tav>
                                      </p:tavLst>
                                    </p:anim>
                                    <p:anim calcmode="lin" valueType="num">
                                      <p:cBhvr>
                                        <p:cTn id="43" dur="500" fill="hold"/>
                                        <p:tgtEl>
                                          <p:spTgt spid="231"/>
                                        </p:tgtEl>
                                        <p:attrNameLst>
                                          <p:attrName>ppt_h</p:attrName>
                                        </p:attrNameLst>
                                      </p:cBhvr>
                                      <p:tavLst>
                                        <p:tav tm="0">
                                          <p:val>
                                            <p:fltVal val="0"/>
                                          </p:val>
                                        </p:tav>
                                        <p:tav tm="100000">
                                          <p:val>
                                            <p:strVal val="#ppt_h"/>
                                          </p:val>
                                        </p:tav>
                                      </p:tavLst>
                                    </p:anim>
                                  </p:childTnLst>
                                </p:cTn>
                              </p:par>
                            </p:childTnLst>
                          </p:cTn>
                        </p:par>
                        <p:par>
                          <p:cTn id="44" fill="hold">
                            <p:stCondLst>
                              <p:cond delay="2500"/>
                            </p:stCondLst>
                            <p:childTnLst>
                              <p:par>
                                <p:cTn id="45" presetID="22" presetClass="entr" presetSubtype="2" fill="hold" nodeType="afterEffect">
                                  <p:stCondLst>
                                    <p:cond delay="0"/>
                                  </p:stCondLst>
                                  <p:childTnLst>
                                    <p:set>
                                      <p:cBhvr>
                                        <p:cTn id="46" dur="1" fill="hold">
                                          <p:stCondLst>
                                            <p:cond delay="0"/>
                                          </p:stCondLst>
                                        </p:cTn>
                                        <p:tgtEl>
                                          <p:spTgt spid="240"/>
                                        </p:tgtEl>
                                        <p:attrNameLst>
                                          <p:attrName>style.visibility</p:attrName>
                                        </p:attrNameLst>
                                      </p:cBhvr>
                                      <p:to>
                                        <p:strVal val="visible"/>
                                      </p:to>
                                    </p:set>
                                    <p:animEffect transition="in" filter="wipe(right)">
                                      <p:cBhvr>
                                        <p:cTn id="47" dur="500"/>
                                        <p:tgtEl>
                                          <p:spTgt spid="240"/>
                                        </p:tgtEl>
                                      </p:cBhvr>
                                    </p:animEffect>
                                  </p:childTnLst>
                                </p:cTn>
                              </p:par>
                            </p:childTnLst>
                          </p:cTn>
                        </p:par>
                        <p:par>
                          <p:cTn id="48" fill="hold">
                            <p:stCondLst>
                              <p:cond delay="3000"/>
                            </p:stCondLst>
                            <p:childTnLst>
                              <p:par>
                                <p:cTn id="49" presetID="22" presetClass="entr" presetSubtype="2"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right)">
                                      <p:cBhvr>
                                        <p:cTn id="51" dur="500"/>
                                        <p:tgtEl>
                                          <p:spTgt spid="4"/>
                                        </p:tgtEl>
                                      </p:cBhvr>
                                    </p:animEffect>
                                  </p:childTnLst>
                                </p:cTn>
                              </p:par>
                            </p:childTnLst>
                          </p:cTn>
                        </p:par>
                        <p:par>
                          <p:cTn id="52" fill="hold">
                            <p:stCondLst>
                              <p:cond delay="3500"/>
                            </p:stCondLst>
                            <p:childTnLst>
                              <p:par>
                                <p:cTn id="53" presetID="10" presetClass="entr" presetSubtype="0" fill="hold" grpId="0" nodeType="afterEffect">
                                  <p:stCondLst>
                                    <p:cond delay="0"/>
                                  </p:stCondLst>
                                  <p:childTnLst>
                                    <p:set>
                                      <p:cBhvr>
                                        <p:cTn id="54" dur="1" fill="hold">
                                          <p:stCondLst>
                                            <p:cond delay="0"/>
                                          </p:stCondLst>
                                        </p:cTn>
                                        <p:tgtEl>
                                          <p:spTgt spid="250"/>
                                        </p:tgtEl>
                                        <p:attrNameLst>
                                          <p:attrName>style.visibility</p:attrName>
                                        </p:attrNameLst>
                                      </p:cBhvr>
                                      <p:to>
                                        <p:strVal val="visible"/>
                                      </p:to>
                                    </p:set>
                                    <p:animEffect transition="in" filter="fade">
                                      <p:cBhvr>
                                        <p:cTn id="55" dur="500"/>
                                        <p:tgtEl>
                                          <p:spTgt spid="250"/>
                                        </p:tgtEl>
                                      </p:cBhvr>
                                    </p:animEffect>
                                  </p:childTnLst>
                                </p:cTn>
                              </p:par>
                            </p:childTnLst>
                          </p:cTn>
                        </p:par>
                      </p:childTnLst>
                    </p:cTn>
                  </p:par>
                  <p:par>
                    <p:cTn id="56" fill="hold">
                      <p:stCondLst>
                        <p:cond delay="indefinite"/>
                      </p:stCondLst>
                      <p:childTnLst>
                        <p:par>
                          <p:cTn id="57" fill="hold">
                            <p:stCondLst>
                              <p:cond delay="0"/>
                            </p:stCondLst>
                            <p:childTnLst>
                              <p:par>
                                <p:cTn id="58" presetID="23" presetClass="exit" presetSubtype="32" fill="hold" grpId="1" nodeType="clickEffect">
                                  <p:stCondLst>
                                    <p:cond delay="0"/>
                                  </p:stCondLst>
                                  <p:childTnLst>
                                    <p:anim calcmode="lin" valueType="num">
                                      <p:cBhvr>
                                        <p:cTn id="59" dur="500"/>
                                        <p:tgtEl>
                                          <p:spTgt spid="231"/>
                                        </p:tgtEl>
                                        <p:attrNameLst>
                                          <p:attrName>ppt_w</p:attrName>
                                        </p:attrNameLst>
                                      </p:cBhvr>
                                      <p:tavLst>
                                        <p:tav tm="0">
                                          <p:val>
                                            <p:strVal val="ppt_w"/>
                                          </p:val>
                                        </p:tav>
                                        <p:tav tm="100000">
                                          <p:val>
                                            <p:fltVal val="0"/>
                                          </p:val>
                                        </p:tav>
                                      </p:tavLst>
                                    </p:anim>
                                    <p:anim calcmode="lin" valueType="num">
                                      <p:cBhvr>
                                        <p:cTn id="60" dur="500"/>
                                        <p:tgtEl>
                                          <p:spTgt spid="231"/>
                                        </p:tgtEl>
                                        <p:attrNameLst>
                                          <p:attrName>ppt_h</p:attrName>
                                        </p:attrNameLst>
                                      </p:cBhvr>
                                      <p:tavLst>
                                        <p:tav tm="0">
                                          <p:val>
                                            <p:strVal val="ppt_h"/>
                                          </p:val>
                                        </p:tav>
                                        <p:tav tm="100000">
                                          <p:val>
                                            <p:fltVal val="0"/>
                                          </p:val>
                                        </p:tav>
                                      </p:tavLst>
                                    </p:anim>
                                    <p:set>
                                      <p:cBhvr>
                                        <p:cTn id="61" dur="1" fill="hold">
                                          <p:stCondLst>
                                            <p:cond delay="499"/>
                                          </p:stCondLst>
                                        </p:cTn>
                                        <p:tgtEl>
                                          <p:spTgt spid="231"/>
                                        </p:tgtEl>
                                        <p:attrNameLst>
                                          <p:attrName>style.visibility</p:attrName>
                                        </p:attrNameLst>
                                      </p:cBhvr>
                                      <p:to>
                                        <p:strVal val="hidden"/>
                                      </p:to>
                                    </p:set>
                                  </p:childTnLst>
                                </p:cTn>
                              </p:par>
                            </p:childTnLst>
                          </p:cTn>
                        </p:par>
                        <p:par>
                          <p:cTn id="62" fill="hold">
                            <p:stCondLst>
                              <p:cond delay="500"/>
                            </p:stCondLst>
                            <p:childTnLst>
                              <p:par>
                                <p:cTn id="63" presetID="22" presetClass="exit" presetSubtype="4" fill="hold" nodeType="afterEffect">
                                  <p:stCondLst>
                                    <p:cond delay="0"/>
                                  </p:stCondLst>
                                  <p:childTnLst>
                                    <p:animEffect transition="out" filter="wipe(down)">
                                      <p:cBhvr>
                                        <p:cTn id="64" dur="500"/>
                                        <p:tgtEl>
                                          <p:spTgt spid="240"/>
                                        </p:tgtEl>
                                      </p:cBhvr>
                                    </p:animEffect>
                                    <p:set>
                                      <p:cBhvr>
                                        <p:cTn id="65" dur="1" fill="hold">
                                          <p:stCondLst>
                                            <p:cond delay="499"/>
                                          </p:stCondLst>
                                        </p:cTn>
                                        <p:tgtEl>
                                          <p:spTgt spid="240"/>
                                        </p:tgtEl>
                                        <p:attrNameLst>
                                          <p:attrName>style.visibility</p:attrName>
                                        </p:attrNameLst>
                                      </p:cBhvr>
                                      <p:to>
                                        <p:strVal val="hidden"/>
                                      </p:to>
                                    </p:set>
                                  </p:childTnLst>
                                </p:cTn>
                              </p:par>
                            </p:childTnLst>
                          </p:cTn>
                        </p:par>
                        <p:par>
                          <p:cTn id="66" fill="hold">
                            <p:stCondLst>
                              <p:cond delay="1000"/>
                            </p:stCondLst>
                            <p:childTnLst>
                              <p:par>
                                <p:cTn id="67" presetID="22" presetClass="exit" presetSubtype="8" fill="hold" nodeType="afterEffect">
                                  <p:stCondLst>
                                    <p:cond delay="0"/>
                                  </p:stCondLst>
                                  <p:childTnLst>
                                    <p:animEffect transition="out" filter="wipe(left)">
                                      <p:cBhvr>
                                        <p:cTn id="68" dur="500"/>
                                        <p:tgtEl>
                                          <p:spTgt spid="4"/>
                                        </p:tgtEl>
                                      </p:cBhvr>
                                    </p:animEffect>
                                    <p:set>
                                      <p:cBhvr>
                                        <p:cTn id="69" dur="1" fill="hold">
                                          <p:stCondLst>
                                            <p:cond delay="499"/>
                                          </p:stCondLst>
                                        </p:cTn>
                                        <p:tgtEl>
                                          <p:spTgt spid="4"/>
                                        </p:tgtEl>
                                        <p:attrNameLst>
                                          <p:attrName>style.visibility</p:attrName>
                                        </p:attrNameLst>
                                      </p:cBhvr>
                                      <p:to>
                                        <p:strVal val="hidden"/>
                                      </p:to>
                                    </p:set>
                                  </p:childTnLst>
                                </p:cTn>
                              </p:par>
                            </p:childTnLst>
                          </p:cTn>
                        </p:par>
                        <p:par>
                          <p:cTn id="70" fill="hold">
                            <p:stCondLst>
                              <p:cond delay="1500"/>
                            </p:stCondLst>
                            <p:childTnLst>
                              <p:par>
                                <p:cTn id="71" presetID="10" presetClass="exit" presetSubtype="0" fill="hold" grpId="1" nodeType="afterEffect">
                                  <p:stCondLst>
                                    <p:cond delay="0"/>
                                  </p:stCondLst>
                                  <p:childTnLst>
                                    <p:animEffect transition="out" filter="fade">
                                      <p:cBhvr>
                                        <p:cTn id="72" dur="500"/>
                                        <p:tgtEl>
                                          <p:spTgt spid="250"/>
                                        </p:tgtEl>
                                      </p:cBhvr>
                                    </p:animEffect>
                                    <p:set>
                                      <p:cBhvr>
                                        <p:cTn id="73" dur="1" fill="hold">
                                          <p:stCondLst>
                                            <p:cond delay="499"/>
                                          </p:stCondLst>
                                        </p:cTn>
                                        <p:tgtEl>
                                          <p:spTgt spid="250"/>
                                        </p:tgtEl>
                                        <p:attrNameLst>
                                          <p:attrName>style.visibility</p:attrName>
                                        </p:attrNameLst>
                                      </p:cBhvr>
                                      <p:to>
                                        <p:strVal val="hidden"/>
                                      </p:to>
                                    </p:set>
                                  </p:childTnLst>
                                </p:cTn>
                              </p:par>
                            </p:childTnLst>
                          </p:cTn>
                        </p:par>
                        <p:par>
                          <p:cTn id="74" fill="hold">
                            <p:stCondLst>
                              <p:cond delay="2000"/>
                            </p:stCondLst>
                            <p:childTnLst>
                              <p:par>
                                <p:cTn id="75" presetID="23" presetClass="entr" presetSubtype="16" fill="hold" grpId="0" nodeType="afterEffect">
                                  <p:stCondLst>
                                    <p:cond delay="0"/>
                                  </p:stCondLst>
                                  <p:childTnLst>
                                    <p:set>
                                      <p:cBhvr>
                                        <p:cTn id="76" dur="1" fill="hold">
                                          <p:stCondLst>
                                            <p:cond delay="0"/>
                                          </p:stCondLst>
                                        </p:cTn>
                                        <p:tgtEl>
                                          <p:spTgt spid="233"/>
                                        </p:tgtEl>
                                        <p:attrNameLst>
                                          <p:attrName>style.visibility</p:attrName>
                                        </p:attrNameLst>
                                      </p:cBhvr>
                                      <p:to>
                                        <p:strVal val="visible"/>
                                      </p:to>
                                    </p:set>
                                    <p:anim calcmode="lin" valueType="num">
                                      <p:cBhvr>
                                        <p:cTn id="77" dur="500" fill="hold"/>
                                        <p:tgtEl>
                                          <p:spTgt spid="233"/>
                                        </p:tgtEl>
                                        <p:attrNameLst>
                                          <p:attrName>ppt_w</p:attrName>
                                        </p:attrNameLst>
                                      </p:cBhvr>
                                      <p:tavLst>
                                        <p:tav tm="0">
                                          <p:val>
                                            <p:fltVal val="0"/>
                                          </p:val>
                                        </p:tav>
                                        <p:tav tm="100000">
                                          <p:val>
                                            <p:strVal val="#ppt_w"/>
                                          </p:val>
                                        </p:tav>
                                      </p:tavLst>
                                    </p:anim>
                                    <p:anim calcmode="lin" valueType="num">
                                      <p:cBhvr>
                                        <p:cTn id="78" dur="500" fill="hold"/>
                                        <p:tgtEl>
                                          <p:spTgt spid="233"/>
                                        </p:tgtEl>
                                        <p:attrNameLst>
                                          <p:attrName>ppt_h</p:attrName>
                                        </p:attrNameLst>
                                      </p:cBhvr>
                                      <p:tavLst>
                                        <p:tav tm="0">
                                          <p:val>
                                            <p:fltVal val="0"/>
                                          </p:val>
                                        </p:tav>
                                        <p:tav tm="100000">
                                          <p:val>
                                            <p:strVal val="#ppt_h"/>
                                          </p:val>
                                        </p:tav>
                                      </p:tavLst>
                                    </p:anim>
                                  </p:childTnLst>
                                </p:cTn>
                              </p:par>
                            </p:childTnLst>
                          </p:cTn>
                        </p:par>
                        <p:par>
                          <p:cTn id="79" fill="hold">
                            <p:stCondLst>
                              <p:cond delay="2500"/>
                            </p:stCondLst>
                            <p:childTnLst>
                              <p:par>
                                <p:cTn id="80" presetID="22" presetClass="entr" presetSubtype="2" fill="hold" grpId="0" nodeType="afterEffect">
                                  <p:stCondLst>
                                    <p:cond delay="0"/>
                                  </p:stCondLst>
                                  <p:childTnLst>
                                    <p:set>
                                      <p:cBhvr>
                                        <p:cTn id="81" dur="1" fill="hold">
                                          <p:stCondLst>
                                            <p:cond delay="0"/>
                                          </p:stCondLst>
                                        </p:cTn>
                                        <p:tgtEl>
                                          <p:spTgt spid="238"/>
                                        </p:tgtEl>
                                        <p:attrNameLst>
                                          <p:attrName>style.visibility</p:attrName>
                                        </p:attrNameLst>
                                      </p:cBhvr>
                                      <p:to>
                                        <p:strVal val="visible"/>
                                      </p:to>
                                    </p:set>
                                    <p:animEffect transition="in" filter="wipe(right)">
                                      <p:cBhvr>
                                        <p:cTn id="82" dur="500"/>
                                        <p:tgtEl>
                                          <p:spTgt spid="238"/>
                                        </p:tgtEl>
                                      </p:cBhvr>
                                    </p:animEffect>
                                  </p:childTnLst>
                                </p:cTn>
                              </p:par>
                            </p:childTnLst>
                          </p:cTn>
                        </p:par>
                        <p:par>
                          <p:cTn id="83" fill="hold">
                            <p:stCondLst>
                              <p:cond delay="3000"/>
                            </p:stCondLst>
                            <p:childTnLst>
                              <p:par>
                                <p:cTn id="84" presetID="22" presetClass="entr" presetSubtype="2" fill="hold"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wipe(right)">
                                      <p:cBhvr>
                                        <p:cTn id="86" dur="500"/>
                                        <p:tgtEl>
                                          <p:spTgt spid="5"/>
                                        </p:tgtEl>
                                      </p:cBhvr>
                                    </p:animEffect>
                                  </p:childTnLst>
                                </p:cTn>
                              </p:par>
                            </p:childTnLst>
                          </p:cTn>
                        </p:par>
                        <p:par>
                          <p:cTn id="87" fill="hold">
                            <p:stCondLst>
                              <p:cond delay="3500"/>
                            </p:stCondLst>
                            <p:childTnLst>
                              <p:par>
                                <p:cTn id="88" presetID="10" presetClass="entr" presetSubtype="0" fill="hold" grpId="0" nodeType="afterEffect">
                                  <p:stCondLst>
                                    <p:cond delay="0"/>
                                  </p:stCondLst>
                                  <p:childTnLst>
                                    <p:set>
                                      <p:cBhvr>
                                        <p:cTn id="89" dur="1" fill="hold">
                                          <p:stCondLst>
                                            <p:cond delay="0"/>
                                          </p:stCondLst>
                                        </p:cTn>
                                        <p:tgtEl>
                                          <p:spTgt spid="251"/>
                                        </p:tgtEl>
                                        <p:attrNameLst>
                                          <p:attrName>style.visibility</p:attrName>
                                        </p:attrNameLst>
                                      </p:cBhvr>
                                      <p:to>
                                        <p:strVal val="visible"/>
                                      </p:to>
                                    </p:set>
                                    <p:animEffect transition="in" filter="fade">
                                      <p:cBhvr>
                                        <p:cTn id="90" dur="500"/>
                                        <p:tgtEl>
                                          <p:spTgt spid="251"/>
                                        </p:tgtEl>
                                      </p:cBhvr>
                                    </p:animEffect>
                                  </p:childTnLst>
                                </p:cTn>
                              </p:par>
                            </p:childTnLst>
                          </p:cTn>
                        </p:par>
                      </p:childTnLst>
                    </p:cTn>
                  </p:par>
                  <p:par>
                    <p:cTn id="91" fill="hold">
                      <p:stCondLst>
                        <p:cond delay="indefinite"/>
                      </p:stCondLst>
                      <p:childTnLst>
                        <p:par>
                          <p:cTn id="92" fill="hold">
                            <p:stCondLst>
                              <p:cond delay="0"/>
                            </p:stCondLst>
                            <p:childTnLst>
                              <p:par>
                                <p:cTn id="93" presetID="23" presetClass="exit" presetSubtype="32" fill="hold" grpId="1" nodeType="clickEffect">
                                  <p:stCondLst>
                                    <p:cond delay="0"/>
                                  </p:stCondLst>
                                  <p:childTnLst>
                                    <p:anim calcmode="lin" valueType="num">
                                      <p:cBhvr>
                                        <p:cTn id="94" dur="500"/>
                                        <p:tgtEl>
                                          <p:spTgt spid="233"/>
                                        </p:tgtEl>
                                        <p:attrNameLst>
                                          <p:attrName>ppt_w</p:attrName>
                                        </p:attrNameLst>
                                      </p:cBhvr>
                                      <p:tavLst>
                                        <p:tav tm="0">
                                          <p:val>
                                            <p:strVal val="ppt_w"/>
                                          </p:val>
                                        </p:tav>
                                        <p:tav tm="100000">
                                          <p:val>
                                            <p:fltVal val="0"/>
                                          </p:val>
                                        </p:tav>
                                      </p:tavLst>
                                    </p:anim>
                                    <p:anim calcmode="lin" valueType="num">
                                      <p:cBhvr>
                                        <p:cTn id="95" dur="500"/>
                                        <p:tgtEl>
                                          <p:spTgt spid="233"/>
                                        </p:tgtEl>
                                        <p:attrNameLst>
                                          <p:attrName>ppt_h</p:attrName>
                                        </p:attrNameLst>
                                      </p:cBhvr>
                                      <p:tavLst>
                                        <p:tav tm="0">
                                          <p:val>
                                            <p:strVal val="ppt_h"/>
                                          </p:val>
                                        </p:tav>
                                        <p:tav tm="100000">
                                          <p:val>
                                            <p:fltVal val="0"/>
                                          </p:val>
                                        </p:tav>
                                      </p:tavLst>
                                    </p:anim>
                                    <p:set>
                                      <p:cBhvr>
                                        <p:cTn id="96" dur="1" fill="hold">
                                          <p:stCondLst>
                                            <p:cond delay="499"/>
                                          </p:stCondLst>
                                        </p:cTn>
                                        <p:tgtEl>
                                          <p:spTgt spid="233"/>
                                        </p:tgtEl>
                                        <p:attrNameLst>
                                          <p:attrName>style.visibility</p:attrName>
                                        </p:attrNameLst>
                                      </p:cBhvr>
                                      <p:to>
                                        <p:strVal val="hidden"/>
                                      </p:to>
                                    </p:set>
                                  </p:childTnLst>
                                </p:cTn>
                              </p:par>
                            </p:childTnLst>
                          </p:cTn>
                        </p:par>
                        <p:par>
                          <p:cTn id="97" fill="hold">
                            <p:stCondLst>
                              <p:cond delay="500"/>
                            </p:stCondLst>
                            <p:childTnLst>
                              <p:par>
                                <p:cTn id="98" presetID="22" presetClass="exit" presetSubtype="2" fill="hold" grpId="1" nodeType="afterEffect">
                                  <p:stCondLst>
                                    <p:cond delay="0"/>
                                  </p:stCondLst>
                                  <p:childTnLst>
                                    <p:animEffect transition="out" filter="wipe(right)">
                                      <p:cBhvr>
                                        <p:cTn id="99" dur="500"/>
                                        <p:tgtEl>
                                          <p:spTgt spid="238"/>
                                        </p:tgtEl>
                                      </p:cBhvr>
                                    </p:animEffect>
                                    <p:set>
                                      <p:cBhvr>
                                        <p:cTn id="100" dur="1" fill="hold">
                                          <p:stCondLst>
                                            <p:cond delay="499"/>
                                          </p:stCondLst>
                                        </p:cTn>
                                        <p:tgtEl>
                                          <p:spTgt spid="238"/>
                                        </p:tgtEl>
                                        <p:attrNameLst>
                                          <p:attrName>style.visibility</p:attrName>
                                        </p:attrNameLst>
                                      </p:cBhvr>
                                      <p:to>
                                        <p:strVal val="hidden"/>
                                      </p:to>
                                    </p:set>
                                  </p:childTnLst>
                                </p:cTn>
                              </p:par>
                            </p:childTnLst>
                          </p:cTn>
                        </p:par>
                        <p:par>
                          <p:cTn id="101" fill="hold">
                            <p:stCondLst>
                              <p:cond delay="1000"/>
                            </p:stCondLst>
                            <p:childTnLst>
                              <p:par>
                                <p:cTn id="102" presetID="22" presetClass="exit" presetSubtype="2" fill="hold" nodeType="afterEffect">
                                  <p:stCondLst>
                                    <p:cond delay="0"/>
                                  </p:stCondLst>
                                  <p:childTnLst>
                                    <p:animEffect transition="out" filter="wipe(right)">
                                      <p:cBhvr>
                                        <p:cTn id="103" dur="500"/>
                                        <p:tgtEl>
                                          <p:spTgt spid="5"/>
                                        </p:tgtEl>
                                      </p:cBhvr>
                                    </p:animEffect>
                                    <p:set>
                                      <p:cBhvr>
                                        <p:cTn id="104" dur="1" fill="hold">
                                          <p:stCondLst>
                                            <p:cond delay="499"/>
                                          </p:stCondLst>
                                        </p:cTn>
                                        <p:tgtEl>
                                          <p:spTgt spid="5"/>
                                        </p:tgtEl>
                                        <p:attrNameLst>
                                          <p:attrName>style.visibility</p:attrName>
                                        </p:attrNameLst>
                                      </p:cBhvr>
                                      <p:to>
                                        <p:strVal val="hidden"/>
                                      </p:to>
                                    </p:set>
                                  </p:childTnLst>
                                </p:cTn>
                              </p:par>
                            </p:childTnLst>
                          </p:cTn>
                        </p:par>
                        <p:par>
                          <p:cTn id="105" fill="hold">
                            <p:stCondLst>
                              <p:cond delay="1500"/>
                            </p:stCondLst>
                            <p:childTnLst>
                              <p:par>
                                <p:cTn id="106" presetID="10" presetClass="exit" presetSubtype="0" fill="hold" grpId="1" nodeType="afterEffect">
                                  <p:stCondLst>
                                    <p:cond delay="0"/>
                                  </p:stCondLst>
                                  <p:childTnLst>
                                    <p:animEffect transition="out" filter="fade">
                                      <p:cBhvr>
                                        <p:cTn id="107" dur="500"/>
                                        <p:tgtEl>
                                          <p:spTgt spid="251"/>
                                        </p:tgtEl>
                                      </p:cBhvr>
                                    </p:animEffect>
                                    <p:set>
                                      <p:cBhvr>
                                        <p:cTn id="108" dur="1" fill="hold">
                                          <p:stCondLst>
                                            <p:cond delay="499"/>
                                          </p:stCondLst>
                                        </p:cTn>
                                        <p:tgtEl>
                                          <p:spTgt spid="251"/>
                                        </p:tgtEl>
                                        <p:attrNameLst>
                                          <p:attrName>style.visibility</p:attrName>
                                        </p:attrNameLst>
                                      </p:cBhvr>
                                      <p:to>
                                        <p:strVal val="hidden"/>
                                      </p:to>
                                    </p:set>
                                  </p:childTnLst>
                                </p:cTn>
                              </p:par>
                            </p:childTnLst>
                          </p:cTn>
                        </p:par>
                        <p:par>
                          <p:cTn id="109" fill="hold">
                            <p:stCondLst>
                              <p:cond delay="2000"/>
                            </p:stCondLst>
                            <p:childTnLst>
                              <p:par>
                                <p:cTn id="110" presetID="23" presetClass="entr" presetSubtype="16" fill="hold" grpId="0" nodeType="afterEffect">
                                  <p:stCondLst>
                                    <p:cond delay="0"/>
                                  </p:stCondLst>
                                  <p:childTnLst>
                                    <p:set>
                                      <p:cBhvr>
                                        <p:cTn id="111" dur="1" fill="hold">
                                          <p:stCondLst>
                                            <p:cond delay="0"/>
                                          </p:stCondLst>
                                        </p:cTn>
                                        <p:tgtEl>
                                          <p:spTgt spid="230"/>
                                        </p:tgtEl>
                                        <p:attrNameLst>
                                          <p:attrName>style.visibility</p:attrName>
                                        </p:attrNameLst>
                                      </p:cBhvr>
                                      <p:to>
                                        <p:strVal val="visible"/>
                                      </p:to>
                                    </p:set>
                                    <p:anim calcmode="lin" valueType="num">
                                      <p:cBhvr>
                                        <p:cTn id="112" dur="500" fill="hold"/>
                                        <p:tgtEl>
                                          <p:spTgt spid="230"/>
                                        </p:tgtEl>
                                        <p:attrNameLst>
                                          <p:attrName>ppt_w</p:attrName>
                                        </p:attrNameLst>
                                      </p:cBhvr>
                                      <p:tavLst>
                                        <p:tav tm="0">
                                          <p:val>
                                            <p:fltVal val="0"/>
                                          </p:val>
                                        </p:tav>
                                        <p:tav tm="100000">
                                          <p:val>
                                            <p:strVal val="#ppt_w"/>
                                          </p:val>
                                        </p:tav>
                                      </p:tavLst>
                                    </p:anim>
                                    <p:anim calcmode="lin" valueType="num">
                                      <p:cBhvr>
                                        <p:cTn id="113" dur="500" fill="hold"/>
                                        <p:tgtEl>
                                          <p:spTgt spid="230"/>
                                        </p:tgtEl>
                                        <p:attrNameLst>
                                          <p:attrName>ppt_h</p:attrName>
                                        </p:attrNameLst>
                                      </p:cBhvr>
                                      <p:tavLst>
                                        <p:tav tm="0">
                                          <p:val>
                                            <p:fltVal val="0"/>
                                          </p:val>
                                        </p:tav>
                                        <p:tav tm="100000">
                                          <p:val>
                                            <p:strVal val="#ppt_h"/>
                                          </p:val>
                                        </p:tav>
                                      </p:tavLst>
                                    </p:anim>
                                  </p:childTnLst>
                                </p:cTn>
                              </p:par>
                            </p:childTnLst>
                          </p:cTn>
                        </p:par>
                        <p:par>
                          <p:cTn id="114" fill="hold">
                            <p:stCondLst>
                              <p:cond delay="2500"/>
                            </p:stCondLst>
                            <p:childTnLst>
                              <p:par>
                                <p:cTn id="115" presetID="22" presetClass="entr" presetSubtype="8" fill="hold" grpId="0" nodeType="afterEffect">
                                  <p:stCondLst>
                                    <p:cond delay="0"/>
                                  </p:stCondLst>
                                  <p:childTnLst>
                                    <p:set>
                                      <p:cBhvr>
                                        <p:cTn id="116" dur="1" fill="hold">
                                          <p:stCondLst>
                                            <p:cond delay="0"/>
                                          </p:stCondLst>
                                        </p:cTn>
                                        <p:tgtEl>
                                          <p:spTgt spid="236"/>
                                        </p:tgtEl>
                                        <p:attrNameLst>
                                          <p:attrName>style.visibility</p:attrName>
                                        </p:attrNameLst>
                                      </p:cBhvr>
                                      <p:to>
                                        <p:strVal val="visible"/>
                                      </p:to>
                                    </p:set>
                                    <p:animEffect transition="in" filter="wipe(left)">
                                      <p:cBhvr>
                                        <p:cTn id="117" dur="500"/>
                                        <p:tgtEl>
                                          <p:spTgt spid="236"/>
                                        </p:tgtEl>
                                      </p:cBhvr>
                                    </p:animEffect>
                                  </p:childTnLst>
                                </p:cTn>
                              </p:par>
                            </p:childTnLst>
                          </p:cTn>
                        </p:par>
                        <p:par>
                          <p:cTn id="118" fill="hold">
                            <p:stCondLst>
                              <p:cond delay="3000"/>
                            </p:stCondLst>
                            <p:childTnLst>
                              <p:par>
                                <p:cTn id="119" presetID="22" presetClass="entr" presetSubtype="8" fill="hold" nodeType="afterEffect">
                                  <p:stCondLst>
                                    <p:cond delay="0"/>
                                  </p:stCondLst>
                                  <p:childTnLst>
                                    <p:set>
                                      <p:cBhvr>
                                        <p:cTn id="120" dur="1" fill="hold">
                                          <p:stCondLst>
                                            <p:cond delay="0"/>
                                          </p:stCondLst>
                                        </p:cTn>
                                        <p:tgtEl>
                                          <p:spTgt spid="10"/>
                                        </p:tgtEl>
                                        <p:attrNameLst>
                                          <p:attrName>style.visibility</p:attrName>
                                        </p:attrNameLst>
                                      </p:cBhvr>
                                      <p:to>
                                        <p:strVal val="visible"/>
                                      </p:to>
                                    </p:set>
                                    <p:animEffect transition="in" filter="wipe(left)">
                                      <p:cBhvr>
                                        <p:cTn id="121" dur="500"/>
                                        <p:tgtEl>
                                          <p:spTgt spid="10"/>
                                        </p:tgtEl>
                                      </p:cBhvr>
                                    </p:animEffect>
                                  </p:childTnLst>
                                </p:cTn>
                              </p:par>
                            </p:childTnLst>
                          </p:cTn>
                        </p:par>
                        <p:par>
                          <p:cTn id="122" fill="hold">
                            <p:stCondLst>
                              <p:cond delay="3500"/>
                            </p:stCondLst>
                            <p:childTnLst>
                              <p:par>
                                <p:cTn id="123" presetID="10" presetClass="entr" presetSubtype="0" fill="hold" grpId="0" nodeType="afterEffect">
                                  <p:stCondLst>
                                    <p:cond delay="0"/>
                                  </p:stCondLst>
                                  <p:childTnLst>
                                    <p:set>
                                      <p:cBhvr>
                                        <p:cTn id="124" dur="1" fill="hold">
                                          <p:stCondLst>
                                            <p:cond delay="0"/>
                                          </p:stCondLst>
                                        </p:cTn>
                                        <p:tgtEl>
                                          <p:spTgt spid="254"/>
                                        </p:tgtEl>
                                        <p:attrNameLst>
                                          <p:attrName>style.visibility</p:attrName>
                                        </p:attrNameLst>
                                      </p:cBhvr>
                                      <p:to>
                                        <p:strVal val="visible"/>
                                      </p:to>
                                    </p:set>
                                    <p:animEffect transition="in" filter="fade">
                                      <p:cBhvr>
                                        <p:cTn id="125" dur="500"/>
                                        <p:tgtEl>
                                          <p:spTgt spid="254"/>
                                        </p:tgtEl>
                                      </p:cBhvr>
                                    </p:animEffect>
                                  </p:childTnLst>
                                </p:cTn>
                              </p:par>
                            </p:childTnLst>
                          </p:cTn>
                        </p:par>
                      </p:childTnLst>
                    </p:cTn>
                  </p:par>
                  <p:par>
                    <p:cTn id="126" fill="hold">
                      <p:stCondLst>
                        <p:cond delay="indefinite"/>
                      </p:stCondLst>
                      <p:childTnLst>
                        <p:par>
                          <p:cTn id="127" fill="hold">
                            <p:stCondLst>
                              <p:cond delay="0"/>
                            </p:stCondLst>
                            <p:childTnLst>
                              <p:par>
                                <p:cTn id="128" presetID="23" presetClass="exit" presetSubtype="32" fill="hold" grpId="1" nodeType="clickEffect">
                                  <p:stCondLst>
                                    <p:cond delay="0"/>
                                  </p:stCondLst>
                                  <p:childTnLst>
                                    <p:anim calcmode="lin" valueType="num">
                                      <p:cBhvr>
                                        <p:cTn id="129" dur="500"/>
                                        <p:tgtEl>
                                          <p:spTgt spid="230"/>
                                        </p:tgtEl>
                                        <p:attrNameLst>
                                          <p:attrName>ppt_w</p:attrName>
                                        </p:attrNameLst>
                                      </p:cBhvr>
                                      <p:tavLst>
                                        <p:tav tm="0">
                                          <p:val>
                                            <p:strVal val="ppt_w"/>
                                          </p:val>
                                        </p:tav>
                                        <p:tav tm="100000">
                                          <p:val>
                                            <p:fltVal val="0"/>
                                          </p:val>
                                        </p:tav>
                                      </p:tavLst>
                                    </p:anim>
                                    <p:anim calcmode="lin" valueType="num">
                                      <p:cBhvr>
                                        <p:cTn id="130" dur="500"/>
                                        <p:tgtEl>
                                          <p:spTgt spid="230"/>
                                        </p:tgtEl>
                                        <p:attrNameLst>
                                          <p:attrName>ppt_h</p:attrName>
                                        </p:attrNameLst>
                                      </p:cBhvr>
                                      <p:tavLst>
                                        <p:tav tm="0">
                                          <p:val>
                                            <p:strVal val="ppt_h"/>
                                          </p:val>
                                        </p:tav>
                                        <p:tav tm="100000">
                                          <p:val>
                                            <p:fltVal val="0"/>
                                          </p:val>
                                        </p:tav>
                                      </p:tavLst>
                                    </p:anim>
                                    <p:set>
                                      <p:cBhvr>
                                        <p:cTn id="131" dur="1" fill="hold">
                                          <p:stCondLst>
                                            <p:cond delay="499"/>
                                          </p:stCondLst>
                                        </p:cTn>
                                        <p:tgtEl>
                                          <p:spTgt spid="230"/>
                                        </p:tgtEl>
                                        <p:attrNameLst>
                                          <p:attrName>style.visibility</p:attrName>
                                        </p:attrNameLst>
                                      </p:cBhvr>
                                      <p:to>
                                        <p:strVal val="hidden"/>
                                      </p:to>
                                    </p:set>
                                  </p:childTnLst>
                                </p:cTn>
                              </p:par>
                            </p:childTnLst>
                          </p:cTn>
                        </p:par>
                        <p:par>
                          <p:cTn id="132" fill="hold">
                            <p:stCondLst>
                              <p:cond delay="500"/>
                            </p:stCondLst>
                            <p:childTnLst>
                              <p:par>
                                <p:cTn id="133" presetID="22" presetClass="exit" presetSubtype="8" fill="hold" grpId="1" nodeType="afterEffect">
                                  <p:stCondLst>
                                    <p:cond delay="0"/>
                                  </p:stCondLst>
                                  <p:childTnLst>
                                    <p:animEffect transition="out" filter="wipe(left)">
                                      <p:cBhvr>
                                        <p:cTn id="134" dur="500"/>
                                        <p:tgtEl>
                                          <p:spTgt spid="236"/>
                                        </p:tgtEl>
                                      </p:cBhvr>
                                    </p:animEffect>
                                    <p:set>
                                      <p:cBhvr>
                                        <p:cTn id="135" dur="1" fill="hold">
                                          <p:stCondLst>
                                            <p:cond delay="499"/>
                                          </p:stCondLst>
                                        </p:cTn>
                                        <p:tgtEl>
                                          <p:spTgt spid="236"/>
                                        </p:tgtEl>
                                        <p:attrNameLst>
                                          <p:attrName>style.visibility</p:attrName>
                                        </p:attrNameLst>
                                      </p:cBhvr>
                                      <p:to>
                                        <p:strVal val="hidden"/>
                                      </p:to>
                                    </p:set>
                                  </p:childTnLst>
                                </p:cTn>
                              </p:par>
                            </p:childTnLst>
                          </p:cTn>
                        </p:par>
                        <p:par>
                          <p:cTn id="136" fill="hold">
                            <p:stCondLst>
                              <p:cond delay="1000"/>
                            </p:stCondLst>
                            <p:childTnLst>
                              <p:par>
                                <p:cTn id="137" presetID="22" presetClass="exit" presetSubtype="4" fill="hold" nodeType="afterEffect">
                                  <p:stCondLst>
                                    <p:cond delay="0"/>
                                  </p:stCondLst>
                                  <p:childTnLst>
                                    <p:animEffect transition="out" filter="wipe(down)">
                                      <p:cBhvr>
                                        <p:cTn id="138" dur="500"/>
                                        <p:tgtEl>
                                          <p:spTgt spid="10"/>
                                        </p:tgtEl>
                                      </p:cBhvr>
                                    </p:animEffect>
                                    <p:set>
                                      <p:cBhvr>
                                        <p:cTn id="139" dur="1" fill="hold">
                                          <p:stCondLst>
                                            <p:cond delay="499"/>
                                          </p:stCondLst>
                                        </p:cTn>
                                        <p:tgtEl>
                                          <p:spTgt spid="10"/>
                                        </p:tgtEl>
                                        <p:attrNameLst>
                                          <p:attrName>style.visibility</p:attrName>
                                        </p:attrNameLst>
                                      </p:cBhvr>
                                      <p:to>
                                        <p:strVal val="hidden"/>
                                      </p:to>
                                    </p:set>
                                  </p:childTnLst>
                                </p:cTn>
                              </p:par>
                            </p:childTnLst>
                          </p:cTn>
                        </p:par>
                        <p:par>
                          <p:cTn id="140" fill="hold">
                            <p:stCondLst>
                              <p:cond delay="1500"/>
                            </p:stCondLst>
                            <p:childTnLst>
                              <p:par>
                                <p:cTn id="141" presetID="10" presetClass="exit" presetSubtype="0" fill="hold" grpId="1" nodeType="afterEffect">
                                  <p:stCondLst>
                                    <p:cond delay="0"/>
                                  </p:stCondLst>
                                  <p:childTnLst>
                                    <p:animEffect transition="out" filter="fade">
                                      <p:cBhvr>
                                        <p:cTn id="142" dur="500"/>
                                        <p:tgtEl>
                                          <p:spTgt spid="254"/>
                                        </p:tgtEl>
                                      </p:cBhvr>
                                    </p:animEffect>
                                    <p:set>
                                      <p:cBhvr>
                                        <p:cTn id="143" dur="1" fill="hold">
                                          <p:stCondLst>
                                            <p:cond delay="499"/>
                                          </p:stCondLst>
                                        </p:cTn>
                                        <p:tgtEl>
                                          <p:spTgt spid="254"/>
                                        </p:tgtEl>
                                        <p:attrNameLst>
                                          <p:attrName>style.visibility</p:attrName>
                                        </p:attrNameLst>
                                      </p:cBhvr>
                                      <p:to>
                                        <p:strVal val="hidden"/>
                                      </p:to>
                                    </p:set>
                                  </p:childTnLst>
                                </p:cTn>
                              </p:par>
                            </p:childTnLst>
                          </p:cTn>
                        </p:par>
                        <p:par>
                          <p:cTn id="144" fill="hold">
                            <p:stCondLst>
                              <p:cond delay="2000"/>
                            </p:stCondLst>
                            <p:childTnLst>
                              <p:par>
                                <p:cTn id="145" presetID="23" presetClass="entr" presetSubtype="16" fill="hold" grpId="0" nodeType="afterEffect">
                                  <p:stCondLst>
                                    <p:cond delay="0"/>
                                  </p:stCondLst>
                                  <p:childTnLst>
                                    <p:set>
                                      <p:cBhvr>
                                        <p:cTn id="146" dur="1" fill="hold">
                                          <p:stCondLst>
                                            <p:cond delay="0"/>
                                          </p:stCondLst>
                                        </p:cTn>
                                        <p:tgtEl>
                                          <p:spTgt spid="232"/>
                                        </p:tgtEl>
                                        <p:attrNameLst>
                                          <p:attrName>style.visibility</p:attrName>
                                        </p:attrNameLst>
                                      </p:cBhvr>
                                      <p:to>
                                        <p:strVal val="visible"/>
                                      </p:to>
                                    </p:set>
                                    <p:anim calcmode="lin" valueType="num">
                                      <p:cBhvr>
                                        <p:cTn id="147" dur="500" fill="hold"/>
                                        <p:tgtEl>
                                          <p:spTgt spid="232"/>
                                        </p:tgtEl>
                                        <p:attrNameLst>
                                          <p:attrName>ppt_w</p:attrName>
                                        </p:attrNameLst>
                                      </p:cBhvr>
                                      <p:tavLst>
                                        <p:tav tm="0">
                                          <p:val>
                                            <p:fltVal val="0"/>
                                          </p:val>
                                        </p:tav>
                                        <p:tav tm="100000">
                                          <p:val>
                                            <p:strVal val="#ppt_w"/>
                                          </p:val>
                                        </p:tav>
                                      </p:tavLst>
                                    </p:anim>
                                    <p:anim calcmode="lin" valueType="num">
                                      <p:cBhvr>
                                        <p:cTn id="148" dur="500" fill="hold"/>
                                        <p:tgtEl>
                                          <p:spTgt spid="232"/>
                                        </p:tgtEl>
                                        <p:attrNameLst>
                                          <p:attrName>ppt_h</p:attrName>
                                        </p:attrNameLst>
                                      </p:cBhvr>
                                      <p:tavLst>
                                        <p:tav tm="0">
                                          <p:val>
                                            <p:fltVal val="0"/>
                                          </p:val>
                                        </p:tav>
                                        <p:tav tm="100000">
                                          <p:val>
                                            <p:strVal val="#ppt_h"/>
                                          </p:val>
                                        </p:tav>
                                      </p:tavLst>
                                    </p:anim>
                                  </p:childTnLst>
                                </p:cTn>
                              </p:par>
                            </p:childTnLst>
                          </p:cTn>
                        </p:par>
                        <p:par>
                          <p:cTn id="149" fill="hold">
                            <p:stCondLst>
                              <p:cond delay="2500"/>
                            </p:stCondLst>
                            <p:childTnLst>
                              <p:par>
                                <p:cTn id="150" presetID="22" presetClass="entr" presetSubtype="8" fill="hold" nodeType="afterEffect">
                                  <p:stCondLst>
                                    <p:cond delay="0"/>
                                  </p:stCondLst>
                                  <p:childTnLst>
                                    <p:set>
                                      <p:cBhvr>
                                        <p:cTn id="151" dur="1" fill="hold">
                                          <p:stCondLst>
                                            <p:cond delay="0"/>
                                          </p:stCondLst>
                                        </p:cTn>
                                        <p:tgtEl>
                                          <p:spTgt spid="241"/>
                                        </p:tgtEl>
                                        <p:attrNameLst>
                                          <p:attrName>style.visibility</p:attrName>
                                        </p:attrNameLst>
                                      </p:cBhvr>
                                      <p:to>
                                        <p:strVal val="visible"/>
                                      </p:to>
                                    </p:set>
                                    <p:animEffect transition="in" filter="wipe(left)">
                                      <p:cBhvr>
                                        <p:cTn id="152" dur="500"/>
                                        <p:tgtEl>
                                          <p:spTgt spid="241"/>
                                        </p:tgtEl>
                                      </p:cBhvr>
                                    </p:animEffect>
                                  </p:childTnLst>
                                </p:cTn>
                              </p:par>
                            </p:childTnLst>
                          </p:cTn>
                        </p:par>
                        <p:par>
                          <p:cTn id="153" fill="hold">
                            <p:stCondLst>
                              <p:cond delay="3000"/>
                            </p:stCondLst>
                            <p:childTnLst>
                              <p:par>
                                <p:cTn id="154" presetID="22" presetClass="entr" presetSubtype="8" fill="hold" nodeType="afterEffect">
                                  <p:stCondLst>
                                    <p:cond delay="0"/>
                                  </p:stCondLst>
                                  <p:childTnLst>
                                    <p:set>
                                      <p:cBhvr>
                                        <p:cTn id="155" dur="1" fill="hold">
                                          <p:stCondLst>
                                            <p:cond delay="0"/>
                                          </p:stCondLst>
                                        </p:cTn>
                                        <p:tgtEl>
                                          <p:spTgt spid="11"/>
                                        </p:tgtEl>
                                        <p:attrNameLst>
                                          <p:attrName>style.visibility</p:attrName>
                                        </p:attrNameLst>
                                      </p:cBhvr>
                                      <p:to>
                                        <p:strVal val="visible"/>
                                      </p:to>
                                    </p:set>
                                    <p:animEffect transition="in" filter="wipe(left)">
                                      <p:cBhvr>
                                        <p:cTn id="156" dur="500"/>
                                        <p:tgtEl>
                                          <p:spTgt spid="11"/>
                                        </p:tgtEl>
                                      </p:cBhvr>
                                    </p:animEffect>
                                  </p:childTnLst>
                                </p:cTn>
                              </p:par>
                            </p:childTnLst>
                          </p:cTn>
                        </p:par>
                        <p:par>
                          <p:cTn id="157" fill="hold">
                            <p:stCondLst>
                              <p:cond delay="3500"/>
                            </p:stCondLst>
                            <p:childTnLst>
                              <p:par>
                                <p:cTn id="158" presetID="10" presetClass="entr" presetSubtype="0" fill="hold" grpId="0" nodeType="afterEffect">
                                  <p:stCondLst>
                                    <p:cond delay="0"/>
                                  </p:stCondLst>
                                  <p:childTnLst>
                                    <p:set>
                                      <p:cBhvr>
                                        <p:cTn id="159" dur="1" fill="hold">
                                          <p:stCondLst>
                                            <p:cond delay="0"/>
                                          </p:stCondLst>
                                        </p:cTn>
                                        <p:tgtEl>
                                          <p:spTgt spid="253"/>
                                        </p:tgtEl>
                                        <p:attrNameLst>
                                          <p:attrName>style.visibility</p:attrName>
                                        </p:attrNameLst>
                                      </p:cBhvr>
                                      <p:to>
                                        <p:strVal val="visible"/>
                                      </p:to>
                                    </p:set>
                                    <p:animEffect transition="in" filter="fade">
                                      <p:cBhvr>
                                        <p:cTn id="160" dur="500"/>
                                        <p:tgtEl>
                                          <p:spTgt spid="253"/>
                                        </p:tgtEl>
                                      </p:cBhvr>
                                    </p:animEffect>
                                  </p:childTnLst>
                                </p:cTn>
                              </p:par>
                            </p:childTnLst>
                          </p:cTn>
                        </p:par>
                      </p:childTnLst>
                    </p:cTn>
                  </p:par>
                  <p:par>
                    <p:cTn id="161" fill="hold">
                      <p:stCondLst>
                        <p:cond delay="indefinite"/>
                      </p:stCondLst>
                      <p:childTnLst>
                        <p:par>
                          <p:cTn id="162" fill="hold">
                            <p:stCondLst>
                              <p:cond delay="0"/>
                            </p:stCondLst>
                            <p:childTnLst>
                              <p:par>
                                <p:cTn id="163" presetID="23" presetClass="exit" presetSubtype="32" fill="hold" grpId="1" nodeType="clickEffect">
                                  <p:stCondLst>
                                    <p:cond delay="0"/>
                                  </p:stCondLst>
                                  <p:childTnLst>
                                    <p:anim calcmode="lin" valueType="num">
                                      <p:cBhvr>
                                        <p:cTn id="164" dur="500"/>
                                        <p:tgtEl>
                                          <p:spTgt spid="232"/>
                                        </p:tgtEl>
                                        <p:attrNameLst>
                                          <p:attrName>ppt_w</p:attrName>
                                        </p:attrNameLst>
                                      </p:cBhvr>
                                      <p:tavLst>
                                        <p:tav tm="0">
                                          <p:val>
                                            <p:strVal val="ppt_w"/>
                                          </p:val>
                                        </p:tav>
                                        <p:tav tm="100000">
                                          <p:val>
                                            <p:fltVal val="0"/>
                                          </p:val>
                                        </p:tav>
                                      </p:tavLst>
                                    </p:anim>
                                    <p:anim calcmode="lin" valueType="num">
                                      <p:cBhvr>
                                        <p:cTn id="165" dur="500"/>
                                        <p:tgtEl>
                                          <p:spTgt spid="232"/>
                                        </p:tgtEl>
                                        <p:attrNameLst>
                                          <p:attrName>ppt_h</p:attrName>
                                        </p:attrNameLst>
                                      </p:cBhvr>
                                      <p:tavLst>
                                        <p:tav tm="0">
                                          <p:val>
                                            <p:strVal val="ppt_h"/>
                                          </p:val>
                                        </p:tav>
                                        <p:tav tm="100000">
                                          <p:val>
                                            <p:fltVal val="0"/>
                                          </p:val>
                                        </p:tav>
                                      </p:tavLst>
                                    </p:anim>
                                    <p:set>
                                      <p:cBhvr>
                                        <p:cTn id="166" dur="1" fill="hold">
                                          <p:stCondLst>
                                            <p:cond delay="499"/>
                                          </p:stCondLst>
                                        </p:cTn>
                                        <p:tgtEl>
                                          <p:spTgt spid="232"/>
                                        </p:tgtEl>
                                        <p:attrNameLst>
                                          <p:attrName>style.visibility</p:attrName>
                                        </p:attrNameLst>
                                      </p:cBhvr>
                                      <p:to>
                                        <p:strVal val="hidden"/>
                                      </p:to>
                                    </p:set>
                                  </p:childTnLst>
                                </p:cTn>
                              </p:par>
                            </p:childTnLst>
                          </p:cTn>
                        </p:par>
                        <p:par>
                          <p:cTn id="167" fill="hold">
                            <p:stCondLst>
                              <p:cond delay="500"/>
                            </p:stCondLst>
                            <p:childTnLst>
                              <p:par>
                                <p:cTn id="168" presetID="22" presetClass="exit" presetSubtype="8" fill="hold" nodeType="afterEffect">
                                  <p:stCondLst>
                                    <p:cond delay="0"/>
                                  </p:stCondLst>
                                  <p:childTnLst>
                                    <p:animEffect transition="out" filter="wipe(left)">
                                      <p:cBhvr>
                                        <p:cTn id="169" dur="500"/>
                                        <p:tgtEl>
                                          <p:spTgt spid="241"/>
                                        </p:tgtEl>
                                      </p:cBhvr>
                                    </p:animEffect>
                                    <p:set>
                                      <p:cBhvr>
                                        <p:cTn id="170" dur="1" fill="hold">
                                          <p:stCondLst>
                                            <p:cond delay="499"/>
                                          </p:stCondLst>
                                        </p:cTn>
                                        <p:tgtEl>
                                          <p:spTgt spid="241"/>
                                        </p:tgtEl>
                                        <p:attrNameLst>
                                          <p:attrName>style.visibility</p:attrName>
                                        </p:attrNameLst>
                                      </p:cBhvr>
                                      <p:to>
                                        <p:strVal val="hidden"/>
                                      </p:to>
                                    </p:set>
                                  </p:childTnLst>
                                </p:cTn>
                              </p:par>
                            </p:childTnLst>
                          </p:cTn>
                        </p:par>
                        <p:par>
                          <p:cTn id="171" fill="hold">
                            <p:stCondLst>
                              <p:cond delay="1000"/>
                            </p:stCondLst>
                            <p:childTnLst>
                              <p:par>
                                <p:cTn id="172" presetID="22" presetClass="exit" presetSubtype="8" fill="hold" nodeType="afterEffect">
                                  <p:stCondLst>
                                    <p:cond delay="0"/>
                                  </p:stCondLst>
                                  <p:childTnLst>
                                    <p:animEffect transition="out" filter="wipe(left)">
                                      <p:cBhvr>
                                        <p:cTn id="173" dur="500"/>
                                        <p:tgtEl>
                                          <p:spTgt spid="11"/>
                                        </p:tgtEl>
                                      </p:cBhvr>
                                    </p:animEffect>
                                    <p:set>
                                      <p:cBhvr>
                                        <p:cTn id="174" dur="1" fill="hold">
                                          <p:stCondLst>
                                            <p:cond delay="499"/>
                                          </p:stCondLst>
                                        </p:cTn>
                                        <p:tgtEl>
                                          <p:spTgt spid="11"/>
                                        </p:tgtEl>
                                        <p:attrNameLst>
                                          <p:attrName>style.visibility</p:attrName>
                                        </p:attrNameLst>
                                      </p:cBhvr>
                                      <p:to>
                                        <p:strVal val="hidden"/>
                                      </p:to>
                                    </p:set>
                                  </p:childTnLst>
                                </p:cTn>
                              </p:par>
                            </p:childTnLst>
                          </p:cTn>
                        </p:par>
                        <p:par>
                          <p:cTn id="175" fill="hold">
                            <p:stCondLst>
                              <p:cond delay="1500"/>
                            </p:stCondLst>
                            <p:childTnLst>
                              <p:par>
                                <p:cTn id="176" presetID="10" presetClass="exit" presetSubtype="0" fill="hold" grpId="1" nodeType="afterEffect">
                                  <p:stCondLst>
                                    <p:cond delay="0"/>
                                  </p:stCondLst>
                                  <p:childTnLst>
                                    <p:animEffect transition="out" filter="fade">
                                      <p:cBhvr>
                                        <p:cTn id="177" dur="500"/>
                                        <p:tgtEl>
                                          <p:spTgt spid="253"/>
                                        </p:tgtEl>
                                      </p:cBhvr>
                                    </p:animEffect>
                                    <p:set>
                                      <p:cBhvr>
                                        <p:cTn id="178" dur="1" fill="hold">
                                          <p:stCondLst>
                                            <p:cond delay="499"/>
                                          </p:stCondLst>
                                        </p:cTn>
                                        <p:tgtEl>
                                          <p:spTgt spid="253"/>
                                        </p:tgtEl>
                                        <p:attrNameLst>
                                          <p:attrName>style.visibility</p:attrName>
                                        </p:attrNameLst>
                                      </p:cBhvr>
                                      <p:to>
                                        <p:strVal val="hidden"/>
                                      </p:to>
                                    </p:set>
                                  </p:childTnLst>
                                </p:cTn>
                              </p:par>
                            </p:childTnLst>
                          </p:cTn>
                        </p:par>
                        <p:par>
                          <p:cTn id="179" fill="hold">
                            <p:stCondLst>
                              <p:cond delay="2000"/>
                            </p:stCondLst>
                            <p:childTnLst>
                              <p:par>
                                <p:cTn id="180" presetID="23" presetClass="entr" presetSubtype="16" fill="hold" grpId="0" nodeType="afterEffect">
                                  <p:stCondLst>
                                    <p:cond delay="0"/>
                                  </p:stCondLst>
                                  <p:childTnLst>
                                    <p:set>
                                      <p:cBhvr>
                                        <p:cTn id="181" dur="1" fill="hold">
                                          <p:stCondLst>
                                            <p:cond delay="0"/>
                                          </p:stCondLst>
                                        </p:cTn>
                                        <p:tgtEl>
                                          <p:spTgt spid="234"/>
                                        </p:tgtEl>
                                        <p:attrNameLst>
                                          <p:attrName>style.visibility</p:attrName>
                                        </p:attrNameLst>
                                      </p:cBhvr>
                                      <p:to>
                                        <p:strVal val="visible"/>
                                      </p:to>
                                    </p:set>
                                    <p:anim calcmode="lin" valueType="num">
                                      <p:cBhvr>
                                        <p:cTn id="182" dur="500" fill="hold"/>
                                        <p:tgtEl>
                                          <p:spTgt spid="234"/>
                                        </p:tgtEl>
                                        <p:attrNameLst>
                                          <p:attrName>ppt_w</p:attrName>
                                        </p:attrNameLst>
                                      </p:cBhvr>
                                      <p:tavLst>
                                        <p:tav tm="0">
                                          <p:val>
                                            <p:fltVal val="0"/>
                                          </p:val>
                                        </p:tav>
                                        <p:tav tm="100000">
                                          <p:val>
                                            <p:strVal val="#ppt_w"/>
                                          </p:val>
                                        </p:tav>
                                      </p:tavLst>
                                    </p:anim>
                                    <p:anim calcmode="lin" valueType="num">
                                      <p:cBhvr>
                                        <p:cTn id="183" dur="500" fill="hold"/>
                                        <p:tgtEl>
                                          <p:spTgt spid="234"/>
                                        </p:tgtEl>
                                        <p:attrNameLst>
                                          <p:attrName>ppt_h</p:attrName>
                                        </p:attrNameLst>
                                      </p:cBhvr>
                                      <p:tavLst>
                                        <p:tav tm="0">
                                          <p:val>
                                            <p:fltVal val="0"/>
                                          </p:val>
                                        </p:tav>
                                        <p:tav tm="100000">
                                          <p:val>
                                            <p:strVal val="#ppt_h"/>
                                          </p:val>
                                        </p:tav>
                                      </p:tavLst>
                                    </p:anim>
                                  </p:childTnLst>
                                </p:cTn>
                              </p:par>
                            </p:childTnLst>
                          </p:cTn>
                        </p:par>
                        <p:par>
                          <p:cTn id="184" fill="hold">
                            <p:stCondLst>
                              <p:cond delay="2500"/>
                            </p:stCondLst>
                            <p:childTnLst>
                              <p:par>
                                <p:cTn id="185" presetID="22" presetClass="entr" presetSubtype="8" fill="hold" grpId="0" nodeType="afterEffect">
                                  <p:stCondLst>
                                    <p:cond delay="0"/>
                                  </p:stCondLst>
                                  <p:childTnLst>
                                    <p:set>
                                      <p:cBhvr>
                                        <p:cTn id="186" dur="1" fill="hold">
                                          <p:stCondLst>
                                            <p:cond delay="0"/>
                                          </p:stCondLst>
                                        </p:cTn>
                                        <p:tgtEl>
                                          <p:spTgt spid="237"/>
                                        </p:tgtEl>
                                        <p:attrNameLst>
                                          <p:attrName>style.visibility</p:attrName>
                                        </p:attrNameLst>
                                      </p:cBhvr>
                                      <p:to>
                                        <p:strVal val="visible"/>
                                      </p:to>
                                    </p:set>
                                    <p:animEffect transition="in" filter="wipe(left)">
                                      <p:cBhvr>
                                        <p:cTn id="187" dur="500"/>
                                        <p:tgtEl>
                                          <p:spTgt spid="237"/>
                                        </p:tgtEl>
                                      </p:cBhvr>
                                    </p:animEffect>
                                  </p:childTnLst>
                                </p:cTn>
                              </p:par>
                            </p:childTnLst>
                          </p:cTn>
                        </p:par>
                        <p:par>
                          <p:cTn id="188" fill="hold">
                            <p:stCondLst>
                              <p:cond delay="3000"/>
                            </p:stCondLst>
                            <p:childTnLst>
                              <p:par>
                                <p:cTn id="189" presetID="22" presetClass="entr" presetSubtype="8" fill="hold" nodeType="afterEffect">
                                  <p:stCondLst>
                                    <p:cond delay="0"/>
                                  </p:stCondLst>
                                  <p:childTnLst>
                                    <p:set>
                                      <p:cBhvr>
                                        <p:cTn id="190" dur="1" fill="hold">
                                          <p:stCondLst>
                                            <p:cond delay="0"/>
                                          </p:stCondLst>
                                        </p:cTn>
                                        <p:tgtEl>
                                          <p:spTgt spid="6"/>
                                        </p:tgtEl>
                                        <p:attrNameLst>
                                          <p:attrName>style.visibility</p:attrName>
                                        </p:attrNameLst>
                                      </p:cBhvr>
                                      <p:to>
                                        <p:strVal val="visible"/>
                                      </p:to>
                                    </p:set>
                                    <p:animEffect transition="in" filter="wipe(left)">
                                      <p:cBhvr>
                                        <p:cTn id="191" dur="500"/>
                                        <p:tgtEl>
                                          <p:spTgt spid="6"/>
                                        </p:tgtEl>
                                      </p:cBhvr>
                                    </p:animEffect>
                                  </p:childTnLst>
                                </p:cTn>
                              </p:par>
                            </p:childTnLst>
                          </p:cTn>
                        </p:par>
                        <p:par>
                          <p:cTn id="192" fill="hold">
                            <p:stCondLst>
                              <p:cond delay="3500"/>
                            </p:stCondLst>
                            <p:childTnLst>
                              <p:par>
                                <p:cTn id="193" presetID="10" presetClass="entr" presetSubtype="0" fill="hold" grpId="0" nodeType="afterEffect">
                                  <p:stCondLst>
                                    <p:cond delay="0"/>
                                  </p:stCondLst>
                                  <p:childTnLst>
                                    <p:set>
                                      <p:cBhvr>
                                        <p:cTn id="194" dur="1" fill="hold">
                                          <p:stCondLst>
                                            <p:cond delay="0"/>
                                          </p:stCondLst>
                                        </p:cTn>
                                        <p:tgtEl>
                                          <p:spTgt spid="252"/>
                                        </p:tgtEl>
                                        <p:attrNameLst>
                                          <p:attrName>style.visibility</p:attrName>
                                        </p:attrNameLst>
                                      </p:cBhvr>
                                      <p:to>
                                        <p:strVal val="visible"/>
                                      </p:to>
                                    </p:set>
                                    <p:animEffect transition="in" filter="fade">
                                      <p:cBhvr>
                                        <p:cTn id="195" dur="5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0" animBg="1"/>
      <p:bldP spid="254" grpId="1" animBg="1"/>
      <p:bldP spid="253" grpId="0" animBg="1"/>
      <p:bldP spid="253" grpId="1" animBg="1"/>
      <p:bldP spid="252" grpId="0" animBg="1"/>
      <p:bldP spid="251" grpId="0" animBg="1"/>
      <p:bldP spid="251" grpId="1" animBg="1"/>
      <p:bldP spid="250" grpId="0" animBg="1"/>
      <p:bldP spid="250" grpId="1" animBg="1"/>
      <p:bldP spid="249" grpId="0" animBg="1"/>
      <p:bldP spid="249" grpId="1" animBg="1"/>
      <p:bldP spid="230" grpId="0" animBg="1"/>
      <p:bldP spid="230" grpId="1" animBg="1"/>
      <p:bldP spid="231" grpId="0" animBg="1"/>
      <p:bldP spid="231" grpId="1" animBg="1"/>
      <p:bldP spid="232" grpId="0" animBg="1"/>
      <p:bldP spid="232" grpId="1" animBg="1"/>
      <p:bldP spid="233" grpId="0" animBg="1"/>
      <p:bldP spid="233" grpId="1" animBg="1"/>
      <p:bldP spid="234" grpId="0" animBg="1"/>
      <p:bldP spid="235" grpId="0" animBg="1"/>
      <p:bldP spid="235" grpId="1" animBg="1"/>
      <p:bldP spid="236" grpId="0" animBg="1"/>
      <p:bldP spid="236" grpId="1" animBg="1"/>
      <p:bldP spid="237" grpId="0" animBg="1"/>
      <p:bldP spid="238" grpId="0" animBg="1"/>
      <p:bldP spid="238" grpId="1" animBg="1"/>
      <p:bldP spid="8" grpId="0" animBg="1"/>
      <p:bldP spid="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60000">
              <a:schemeClr val="bg1">
                <a:lumMod val="85000"/>
              </a:schemeClr>
            </a:gs>
            <a:gs pos="100000">
              <a:schemeClr val="bg1">
                <a:lumMod val="6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069759-CB37-2275-9783-8A0DC3098FF9}"/>
              </a:ext>
            </a:extLst>
          </p:cNvPr>
          <p:cNvSpPr txBox="1"/>
          <p:nvPr/>
        </p:nvSpPr>
        <p:spPr>
          <a:xfrm>
            <a:off x="4935794" y="314143"/>
            <a:ext cx="7256206" cy="6401753"/>
          </a:xfrm>
          <a:prstGeom prst="rect">
            <a:avLst/>
          </a:prstGeom>
          <a:noFill/>
        </p:spPr>
        <p:txBody>
          <a:bodyPr wrap="square">
            <a:spAutoFit/>
            <a:scene3d>
              <a:camera prst="orthographicFront"/>
              <a:lightRig rig="threePt" dir="t"/>
            </a:scene3d>
            <a:sp3d extrusionH="57150">
              <a:bevelT w="69850" h="38100" prst="cross"/>
            </a:sp3d>
          </a:bodyPr>
          <a:lstStyle/>
          <a:p>
            <a:r>
              <a:rPr lang="en-US" sz="2800" b="1" dirty="0">
                <a:effectLst>
                  <a:outerShdw blurRad="38100" dist="38100" dir="2700000" algn="tl">
                    <a:srgbClr val="000000">
                      <a:alpha val="43137"/>
                    </a:srgbClr>
                  </a:outerShdw>
                </a:effectLst>
              </a:rPr>
              <a:t>Christ reiterated the truth that the sacrifices were in themselves of no value. They were a means, and not an end. Their object was to direct men to the </a:t>
            </a:r>
            <a:r>
              <a:rPr lang="en-US" sz="2800" b="1" dirty="0" err="1">
                <a:effectLst>
                  <a:outerShdw blurRad="38100" dist="38100" dir="2700000" algn="tl">
                    <a:srgbClr val="000000">
                      <a:alpha val="43137"/>
                    </a:srgbClr>
                  </a:outerShdw>
                </a:effectLst>
              </a:rPr>
              <a:t>Saviour</a:t>
            </a:r>
            <a:r>
              <a:rPr lang="en-US" sz="2800" b="1" dirty="0">
                <a:effectLst>
                  <a:outerShdw blurRad="38100" dist="38100" dir="2700000" algn="tl">
                    <a:srgbClr val="000000">
                      <a:alpha val="43137"/>
                    </a:srgbClr>
                  </a:outerShdw>
                </a:effectLst>
              </a:rPr>
              <a:t>, and thus to bring them into harmony with God. It is the service of love that God values. When this is lacking, the mere round of ceremony is an offense to Him. </a:t>
            </a:r>
            <a:r>
              <a:rPr lang="en-US" sz="2800" b="1" dirty="0">
                <a:solidFill>
                  <a:srgbClr val="CC00CC"/>
                </a:solidFill>
                <a:effectLst>
                  <a:outerShdw blurRad="38100" dist="38100" dir="2700000" algn="tl">
                    <a:srgbClr val="000000">
                      <a:alpha val="43137"/>
                    </a:srgbClr>
                  </a:outerShdw>
                </a:effectLst>
              </a:rPr>
              <a:t>So with the Sabbath. It was designed to bring men into communion with God; but when the mind was absorbed with wearisome rites, the object of the Sabbath was thwarted. </a:t>
            </a:r>
            <a:r>
              <a:rPr lang="en-US" sz="2800" b="1" dirty="0">
                <a:effectLst>
                  <a:outerShdw blurRad="38100" dist="38100" dir="2700000" algn="tl">
                    <a:srgbClr val="000000">
                      <a:alpha val="43137"/>
                    </a:srgbClr>
                  </a:outerShdw>
                </a:effectLst>
              </a:rPr>
              <a:t>Its mere outward observance was a mockery. </a:t>
            </a:r>
          </a:p>
          <a:p>
            <a:endParaRPr lang="en-US" sz="2800" b="1" dirty="0">
              <a:effectLst>
                <a:outerShdw blurRad="38100" dist="38100" dir="2700000" algn="tl">
                  <a:srgbClr val="000000">
                    <a:alpha val="43137"/>
                  </a:srgbClr>
                </a:outerShdw>
              </a:effectLst>
            </a:endParaRPr>
          </a:p>
          <a:p>
            <a:r>
              <a:rPr lang="en-US" dirty="0"/>
              <a:t>–Ellen White, Desire of Ages Page 286</a:t>
            </a:r>
            <a:endParaRPr lang="en-KE" dirty="0"/>
          </a:p>
        </p:txBody>
      </p:sp>
      <p:pic>
        <p:nvPicPr>
          <p:cNvPr id="7" name="Picture 6" descr="A group of black letters&#10;&#10;Description automatically generated">
            <a:extLst>
              <a:ext uri="{FF2B5EF4-FFF2-40B4-BE49-F238E27FC236}">
                <a16:creationId xmlns:a16="http://schemas.microsoft.com/office/drawing/2014/main" id="{CD905DB2-024A-E0F7-2AAD-32603F85E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871" y="2883801"/>
            <a:ext cx="4610645" cy="1262439"/>
          </a:xfrm>
          <a:prstGeom prst="rect">
            <a:avLst/>
          </a:prstGeom>
        </p:spPr>
      </p:pic>
    </p:spTree>
    <p:extLst>
      <p:ext uri="{BB962C8B-B14F-4D97-AF65-F5344CB8AC3E}">
        <p14:creationId xmlns:p14="http://schemas.microsoft.com/office/powerpoint/2010/main" val="293783317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yellow and black text&#10;&#10;Description automatically generated">
            <a:extLst>
              <a:ext uri="{FF2B5EF4-FFF2-40B4-BE49-F238E27FC236}">
                <a16:creationId xmlns:a16="http://schemas.microsoft.com/office/drawing/2014/main" id="{65D2EC04-CD9E-6EAA-3303-5364A57363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450" y="2190750"/>
            <a:ext cx="11087100" cy="2476500"/>
          </a:xfrm>
          <a:prstGeom prst="rect">
            <a:avLst/>
          </a:prstGeom>
        </p:spPr>
      </p:pic>
    </p:spTree>
    <p:extLst>
      <p:ext uri="{BB962C8B-B14F-4D97-AF65-F5344CB8AC3E}">
        <p14:creationId xmlns:p14="http://schemas.microsoft.com/office/powerpoint/2010/main" val="333835032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9333"/>
            </a:stretch>
          </a:blipFill>
        </p:spPr>
        <p:txBody>
          <a:bodyPr/>
          <a:lstStyle/>
          <a:p>
            <a:pPr defTabSz="609630"/>
            <a:endParaRPr lang="en-KE" sz="1200">
              <a:solidFill>
                <a:prstClr val="black"/>
              </a:solidFill>
              <a:latin typeface="Calibri"/>
            </a:endParaRPr>
          </a:p>
        </p:txBody>
      </p:sp>
      <p:grpSp>
        <p:nvGrpSpPr>
          <p:cNvPr id="3" name="Group 3"/>
          <p:cNvGrpSpPr/>
          <p:nvPr/>
        </p:nvGrpSpPr>
        <p:grpSpPr>
          <a:xfrm>
            <a:off x="5193507" y="-4223511"/>
            <a:ext cx="7652511" cy="7652511"/>
            <a:chOff x="0" y="0"/>
            <a:chExt cx="812800" cy="812800"/>
          </a:xfrm>
          <a:scene3d>
            <a:camera prst="orthographicFront">
              <a:rot lat="0" lon="0" rev="0"/>
            </a:camera>
            <a:lightRig rig="contrasting" dir="t">
              <a:rot lat="0" lon="0" rev="7800000"/>
            </a:lightRig>
          </a:scene3d>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1D8B7">
                <a:alpha val="80000"/>
              </a:srgbClr>
            </a:solidFill>
            <a:ln>
              <a:noFill/>
            </a:ln>
            <a:effectLst/>
            <a:sp3d>
              <a:bevelT w="139700" h="139700"/>
            </a:sp3d>
          </p:spPr>
          <p:txBody>
            <a:bodyPr/>
            <a:lstStyle/>
            <a:p>
              <a:pPr defTabSz="609630"/>
              <a:endParaRPr lang="en-KE" sz="1200">
                <a:solidFill>
                  <a:prstClr val="black"/>
                </a:solidFill>
                <a:latin typeface="Calibri"/>
              </a:endParaRPr>
            </a:p>
          </p:txBody>
        </p:sp>
        <p:sp>
          <p:nvSpPr>
            <p:cNvPr id="5" name="TextBox 5"/>
            <p:cNvSpPr txBox="1"/>
            <p:nvPr/>
          </p:nvSpPr>
          <p:spPr>
            <a:xfrm>
              <a:off x="76200" y="38100"/>
              <a:ext cx="660400" cy="698500"/>
            </a:xfrm>
            <a:prstGeom prst="rect">
              <a:avLst/>
            </a:prstGeom>
            <a:ln>
              <a:noFill/>
            </a:ln>
            <a:effectLst/>
            <a:sp3d>
              <a:bevelT w="139700" h="139700"/>
            </a:sp3d>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6" name="Group 6"/>
          <p:cNvGrpSpPr/>
          <p:nvPr/>
        </p:nvGrpSpPr>
        <p:grpSpPr>
          <a:xfrm>
            <a:off x="7911675" y="3548645"/>
            <a:ext cx="6359740" cy="6359740"/>
            <a:chOff x="0" y="0"/>
            <a:chExt cx="812800" cy="812800"/>
          </a:xfrm>
          <a:scene3d>
            <a:camera prst="orthographicFront">
              <a:rot lat="0" lon="0" rev="0"/>
            </a:camera>
            <a:lightRig rig="brightRoom" dir="t">
              <a:rot lat="0" lon="0" rev="600000"/>
            </a:lightRig>
          </a:scene3d>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1D8B7">
                <a:alpha val="80000"/>
              </a:srgbClr>
            </a:solidFill>
            <a:ln>
              <a:noFill/>
            </a:ln>
            <a:effectLst>
              <a:outerShdw blurRad="57785" dist="33020" dir="3180000" algn="ctr">
                <a:srgbClr val="000000">
                  <a:alpha val="30000"/>
                </a:srgbClr>
              </a:outerShdw>
            </a:effectLst>
            <a:sp3d prstMaterial="metal">
              <a:bevelT w="38100" h="57150" prst="angle"/>
            </a:sp3d>
          </p:spPr>
          <p:txBody>
            <a:bodyPr/>
            <a:lstStyle/>
            <a:p>
              <a:pPr defTabSz="609630"/>
              <a:endParaRPr lang="en-KE" sz="1200">
                <a:solidFill>
                  <a:prstClr val="black"/>
                </a:solidFill>
                <a:latin typeface="Calibri"/>
              </a:endParaRPr>
            </a:p>
          </p:txBody>
        </p:sp>
        <p:sp>
          <p:nvSpPr>
            <p:cNvPr id="8" name="TextBox 8"/>
            <p:cNvSpPr txBox="1"/>
            <p:nvPr/>
          </p:nvSpPr>
          <p:spPr>
            <a:xfrm>
              <a:off x="76200" y="38100"/>
              <a:ext cx="660400" cy="698500"/>
            </a:xfrm>
            <a:prstGeom prst="rect">
              <a:avLst/>
            </a:prstGeom>
            <a:ln>
              <a:noFill/>
            </a:ln>
            <a:effectLst>
              <a:outerShdw blurRad="57785" dist="33020" dir="3180000" algn="ctr">
                <a:srgbClr val="000000">
                  <a:alpha val="30000"/>
                </a:srgbClr>
              </a:outerShdw>
            </a:effectLst>
            <a:sp3d prstMaterial="metal">
              <a:bevelT w="38100" h="57150" prst="angle"/>
            </a:sp3d>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9" name="Group 9"/>
          <p:cNvGrpSpPr/>
          <p:nvPr/>
        </p:nvGrpSpPr>
        <p:grpSpPr>
          <a:xfrm>
            <a:off x="5563038" y="-2274025"/>
            <a:ext cx="9381882" cy="9971205"/>
            <a:chOff x="0" y="0"/>
            <a:chExt cx="5974675" cy="6349975"/>
          </a:xfrm>
          <a:scene3d>
            <a:camera prst="orthographicFront">
              <a:rot lat="0" lon="0" rev="0"/>
            </a:camera>
            <a:lightRig rig="contrasting" dir="t">
              <a:rot lat="0" lon="0" rev="7800000"/>
            </a:lightRig>
          </a:scene3d>
        </p:grpSpPr>
        <p:sp>
          <p:nvSpPr>
            <p:cNvPr id="10" name="Freeform 10"/>
            <p:cNvSpPr/>
            <p:nvPr/>
          </p:nvSpPr>
          <p:spPr>
            <a:xfrm>
              <a:off x="0" y="0"/>
              <a:ext cx="5974675" cy="6349975"/>
            </a:xfrm>
            <a:custGeom>
              <a:avLst/>
              <a:gdLst/>
              <a:ahLst/>
              <a:cxnLst/>
              <a:rect l="l" t="t" r="r" b="b"/>
              <a:pathLst>
                <a:path w="5974675" h="6349975">
                  <a:moveTo>
                    <a:pt x="5974675" y="3175025"/>
                  </a:moveTo>
                  <a:cubicBezTo>
                    <a:pt x="5974675" y="4928451"/>
                    <a:pt x="4637172" y="6349975"/>
                    <a:pt x="2987338" y="6349975"/>
                  </a:cubicBezTo>
                  <a:cubicBezTo>
                    <a:pt x="1337479" y="6349975"/>
                    <a:pt x="0" y="4928451"/>
                    <a:pt x="0" y="3175025"/>
                  </a:cubicBezTo>
                  <a:cubicBezTo>
                    <a:pt x="0" y="1421511"/>
                    <a:pt x="1337479" y="0"/>
                    <a:pt x="2987338" y="0"/>
                  </a:cubicBezTo>
                  <a:cubicBezTo>
                    <a:pt x="4637197" y="0"/>
                    <a:pt x="5974675" y="1421511"/>
                    <a:pt x="5974675" y="3175025"/>
                  </a:cubicBezTo>
                  <a:close/>
                </a:path>
              </a:pathLst>
            </a:custGeom>
            <a:blipFill>
              <a:blip r:embed="rId3"/>
              <a:stretch>
                <a:fillRect l="-116503" t="-3567" r="-9725" b="-16165"/>
              </a:stretch>
            </a:blipFill>
            <a:ln>
              <a:noFill/>
            </a:ln>
            <a:effectLst/>
            <a:sp3d>
              <a:bevelT w="139700" h="139700"/>
            </a:sp3d>
          </p:spPr>
          <p:txBody>
            <a:bodyPr/>
            <a:lstStyle/>
            <a:p>
              <a:pPr defTabSz="609630"/>
              <a:endParaRPr lang="en-KE" sz="1200">
                <a:solidFill>
                  <a:prstClr val="black"/>
                </a:solidFill>
                <a:latin typeface="Calibri"/>
              </a:endParaRPr>
            </a:p>
          </p:txBody>
        </p:sp>
      </p:grpSp>
      <p:grpSp>
        <p:nvGrpSpPr>
          <p:cNvPr id="11" name="Group 11"/>
          <p:cNvGrpSpPr/>
          <p:nvPr/>
        </p:nvGrpSpPr>
        <p:grpSpPr>
          <a:xfrm>
            <a:off x="162158" y="498067"/>
            <a:ext cx="5295920" cy="5788841"/>
            <a:chOff x="-2" y="66675"/>
            <a:chExt cx="10591840" cy="11577682"/>
          </a:xfrm>
        </p:grpSpPr>
        <p:sp>
          <p:nvSpPr>
            <p:cNvPr id="12" name="TextBox 12"/>
            <p:cNvSpPr txBox="1"/>
            <p:nvPr/>
          </p:nvSpPr>
          <p:spPr>
            <a:xfrm>
              <a:off x="0" y="66675"/>
              <a:ext cx="10591838" cy="4103688"/>
            </a:xfrm>
            <a:prstGeom prst="rect">
              <a:avLst/>
            </a:prstGeom>
          </p:spPr>
          <p:txBody>
            <a:bodyPr lIns="0" tIns="0" rIns="0" bIns="0" rtlCol="0" anchor="t">
              <a:spAutoFit/>
            </a:bodyPr>
            <a:lstStyle/>
            <a:p>
              <a:pPr algn="ctr" defTabSz="609630">
                <a:lnSpc>
                  <a:spcPts val="8026"/>
                </a:lnSpc>
              </a:pPr>
              <a:r>
                <a:rPr lang="en-US" sz="7103" dirty="0">
                  <a:solidFill>
                    <a:srgbClr val="1E0000"/>
                  </a:solidFill>
                  <a:latin typeface="Black Mango Bold"/>
                </a:rPr>
                <a:t>A Name for Ourselves</a:t>
              </a:r>
            </a:p>
          </p:txBody>
        </p:sp>
        <p:sp>
          <p:nvSpPr>
            <p:cNvPr id="13" name="TextBox 13"/>
            <p:cNvSpPr txBox="1"/>
            <p:nvPr/>
          </p:nvSpPr>
          <p:spPr>
            <a:xfrm>
              <a:off x="-2" y="4257719"/>
              <a:ext cx="10452962" cy="7386638"/>
            </a:xfrm>
            <a:prstGeom prst="rect">
              <a:avLst/>
            </a:prstGeom>
          </p:spPr>
          <p:txBody>
            <a:bodyPr wrap="square" lIns="0" tIns="0" rIns="0" bIns="0" rtlCol="0" anchor="t">
              <a:spAutoFit/>
            </a:bodyPr>
            <a:lstStyle/>
            <a:p>
              <a:pPr algn="just" defTabSz="609630">
                <a:spcBef>
                  <a:spcPct val="0"/>
                </a:spcBef>
              </a:pPr>
              <a:r>
                <a:rPr lang="en-US" sz="2400" dirty="0">
                  <a:solidFill>
                    <a:srgbClr val="1E0000"/>
                  </a:solidFill>
                  <a:latin typeface="Lora"/>
                </a:rPr>
                <a:t>Then they said to one another, “Come, let us </a:t>
              </a:r>
              <a:r>
                <a:rPr lang="en-US" sz="2400" b="1" dirty="0">
                  <a:solidFill>
                    <a:srgbClr val="1E0000"/>
                  </a:solidFill>
                  <a:latin typeface="Lora"/>
                </a:rPr>
                <a:t>make bricks and bake them thoroughly.” They had brick for stone, and they had asphalt for mortar.</a:t>
              </a:r>
              <a:r>
                <a:rPr lang="en-US" sz="2400" dirty="0">
                  <a:solidFill>
                    <a:srgbClr val="1E0000"/>
                  </a:solidFill>
                  <a:latin typeface="Lora"/>
                </a:rPr>
                <a:t> And they said, “Come, let us </a:t>
              </a:r>
              <a:r>
                <a:rPr lang="en-US" sz="2400" b="1" dirty="0">
                  <a:solidFill>
                    <a:srgbClr val="1E0000"/>
                  </a:solidFill>
                  <a:latin typeface="Lora"/>
                </a:rPr>
                <a:t>build ourselves a city, and a tower whose top is in the heavens;</a:t>
              </a:r>
              <a:r>
                <a:rPr lang="en-US" sz="2400" dirty="0">
                  <a:solidFill>
                    <a:srgbClr val="1E0000"/>
                  </a:solidFill>
                  <a:latin typeface="Lora"/>
                </a:rPr>
                <a:t> let us make a name for ourselves, lest we be scattered abroad over the face of the whole earth.”  </a:t>
              </a:r>
              <a:r>
                <a:rPr lang="en-US" sz="2000" dirty="0">
                  <a:solidFill>
                    <a:srgbClr val="1E0000"/>
                  </a:solidFill>
                  <a:latin typeface="Lora"/>
                </a:rPr>
                <a:t>- Genesis 11:3-4</a:t>
              </a:r>
              <a:endParaRPr lang="en-US" sz="2400" dirty="0">
                <a:solidFill>
                  <a:srgbClr val="1E0000"/>
                </a:solidFill>
                <a:latin typeface="Lora"/>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0-#ppt_w/2"/>
                                          </p:val>
                                        </p:tav>
                                        <p:tav tm="100000">
                                          <p:val>
                                            <p:strVal val="#ppt_x"/>
                                          </p:val>
                                        </p:tav>
                                      </p:tavLst>
                                    </p:anim>
                                    <p:anim calcmode="lin" valueType="num">
                                      <p:cBhvr additive="base">
                                        <p:cTn id="8" dur="12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250" fill="hold"/>
                                        <p:tgtEl>
                                          <p:spTgt spid="6"/>
                                        </p:tgtEl>
                                        <p:attrNameLst>
                                          <p:attrName>ppt_x</p:attrName>
                                        </p:attrNameLst>
                                      </p:cBhvr>
                                      <p:tavLst>
                                        <p:tav tm="0">
                                          <p:val>
                                            <p:strVal val="1+#ppt_w/2"/>
                                          </p:val>
                                        </p:tav>
                                        <p:tav tm="100000">
                                          <p:val>
                                            <p:strVal val="#ppt_x"/>
                                          </p:val>
                                        </p:tav>
                                      </p:tavLst>
                                    </p:anim>
                                    <p:anim calcmode="lin" valueType="num">
                                      <p:cBhvr additive="base">
                                        <p:cTn id="12" dur="125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1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500"/>
                                        <p:tgtEl>
                                          <p:spTgt spid="9"/>
                                        </p:tgtEl>
                                        <p:attrNameLst>
                                          <p:attrName>ppt_x</p:attrName>
                                        </p:attrNameLst>
                                      </p:cBhvr>
                                      <p:tavLst>
                                        <p:tav tm="0">
                                          <p:val>
                                            <p:strVal val="#ppt_x-#ppt_w*1.125000"/>
                                          </p:val>
                                        </p:tav>
                                        <p:tav tm="100000">
                                          <p:val>
                                            <p:strVal val="#ppt_x"/>
                                          </p:val>
                                        </p:tav>
                                      </p:tavLst>
                                    </p:anim>
                                    <p:animEffect transition="in" filter="wipe(right)">
                                      <p:cBhvr>
                                        <p:cTn id="17" dur="1500"/>
                                        <p:tgtEl>
                                          <p:spTgt spid="9"/>
                                        </p:tgtEl>
                                      </p:cBhvr>
                                    </p:animEffect>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a:extLst>
              <a:ext uri="{FF2B5EF4-FFF2-40B4-BE49-F238E27FC236}">
                <a16:creationId xmlns:a16="http://schemas.microsoft.com/office/drawing/2014/main" id="{9A7DCCEA-F7C5-761C-B790-9C8C2E9DF357}"/>
              </a:ext>
            </a:extLst>
          </p:cNvPr>
          <p:cNvSpPr/>
          <p:nvPr/>
        </p:nvSpPr>
        <p:spPr>
          <a:xfrm>
            <a:off x="226504" y="234892"/>
            <a:ext cx="5869496" cy="6342077"/>
          </a:xfrm>
          <a:prstGeom prst="rect">
            <a:avLst/>
          </a:prstGeom>
        </p:spPr>
        <p:txBody>
          <a:bodyPr vert="horz" lIns="91440" tIns="45720" rIns="91440" bIns="45720" rtlCol="0">
            <a:normAutofit fontScale="92500" lnSpcReduction="10000"/>
          </a:bodyPr>
          <a:lstStyle/>
          <a:p>
            <a:pPr algn="just">
              <a:lnSpc>
                <a:spcPct val="90000"/>
              </a:lnSpc>
              <a:spcAft>
                <a:spcPts val="600"/>
              </a:spcAft>
            </a:pPr>
            <a:r>
              <a:rPr lang="en-US" sz="2800" b="0" cap="none" spc="0" dirty="0">
                <a:ln w="0"/>
                <a:effectLst>
                  <a:outerShdw blurRad="38100" dist="25400" dir="5400000" algn="ctr" rotWithShape="0">
                    <a:srgbClr val="6E747A">
                      <a:alpha val="43000"/>
                    </a:srgbClr>
                  </a:outerShdw>
                </a:effectLst>
              </a:rPr>
              <a:t>Then certain of the </a:t>
            </a:r>
            <a:r>
              <a:rPr lang="en-US" sz="2800" b="1" cap="none" spc="0" dirty="0">
                <a:ln w="0"/>
                <a:solidFill>
                  <a:srgbClr val="FF0000"/>
                </a:solidFill>
                <a:effectLst>
                  <a:outerShdw blurRad="38100" dist="25400" dir="5400000" algn="ctr" rotWithShape="0">
                    <a:srgbClr val="6E747A">
                      <a:alpha val="43000"/>
                    </a:srgbClr>
                  </a:outerShdw>
                </a:effectLst>
              </a:rPr>
              <a:t>elders of Israel </a:t>
            </a:r>
            <a:r>
              <a:rPr lang="en-US" sz="2800" b="0" cap="none" spc="0" dirty="0">
                <a:ln w="0"/>
                <a:effectLst>
                  <a:outerShdw blurRad="38100" dist="25400" dir="5400000" algn="ctr" rotWithShape="0">
                    <a:srgbClr val="6E747A">
                      <a:alpha val="43000"/>
                    </a:srgbClr>
                  </a:outerShdw>
                </a:effectLst>
              </a:rPr>
              <a:t>came to me and sat before me. And the word of the LORD came to me: “Son of man, </a:t>
            </a:r>
            <a:r>
              <a:rPr lang="en-US" sz="2800" b="1" cap="none" spc="0" dirty="0">
                <a:ln w="0"/>
                <a:solidFill>
                  <a:srgbClr val="FF0000"/>
                </a:solidFill>
                <a:effectLst>
                  <a:outerShdw blurRad="38100" dist="25400" dir="5400000" algn="ctr" rotWithShape="0">
                    <a:srgbClr val="6E747A">
                      <a:alpha val="43000"/>
                    </a:srgbClr>
                  </a:outerShdw>
                </a:effectLst>
              </a:rPr>
              <a:t>these men have taken their idols into their hearts, and set the stumbling block of their iniquity before their faces</a:t>
            </a:r>
            <a:r>
              <a:rPr lang="en-US" sz="2800" b="0" cap="none" spc="0" dirty="0">
                <a:ln w="0"/>
                <a:effectLst>
                  <a:outerShdw blurRad="38100" dist="25400" dir="5400000" algn="ctr" rotWithShape="0">
                    <a:srgbClr val="6E747A">
                      <a:alpha val="43000"/>
                    </a:srgbClr>
                  </a:outerShdw>
                </a:effectLst>
              </a:rPr>
              <a:t>. Should I indeed let myself be consulted by them? Therefore speak to them and say to them, Thus says the Lord GOD: Any one of the house of Israel who takes </a:t>
            </a:r>
            <a:r>
              <a:rPr lang="en-US" sz="2800" b="1" cap="none" spc="0" dirty="0">
                <a:ln w="0"/>
                <a:solidFill>
                  <a:srgbClr val="FF0000"/>
                </a:solidFill>
                <a:effectLst>
                  <a:outerShdw blurRad="38100" dist="25400" dir="5400000" algn="ctr" rotWithShape="0">
                    <a:srgbClr val="6E747A">
                      <a:alpha val="43000"/>
                    </a:srgbClr>
                  </a:outerShdw>
                </a:effectLst>
              </a:rPr>
              <a:t>his idols into his heart and sets the stumbling block of his iniquity</a:t>
            </a:r>
            <a:r>
              <a:rPr lang="en-US" sz="2800" b="0" cap="none" spc="0" dirty="0">
                <a:ln w="0"/>
                <a:effectLst>
                  <a:outerShdw blurRad="38100" dist="25400" dir="5400000" algn="ctr" rotWithShape="0">
                    <a:srgbClr val="6E747A">
                      <a:alpha val="43000"/>
                    </a:srgbClr>
                  </a:outerShdw>
                </a:effectLst>
              </a:rPr>
              <a:t> before his face, and yet comes to the prophet, I the LORD will answer him as he comes with the multitude of his idols, that I may lay hold of the hearts of the house of Israel, who are all estranged from me through their idols.</a:t>
            </a:r>
          </a:p>
          <a:p>
            <a:pPr>
              <a:lnSpc>
                <a:spcPct val="90000"/>
              </a:lnSpc>
              <a:spcAft>
                <a:spcPts val="600"/>
              </a:spcAft>
            </a:pPr>
            <a:r>
              <a:rPr lang="en-US" sz="1700" dirty="0">
                <a:ln w="0"/>
                <a:effectLst>
                  <a:outerShdw blurRad="38100" dist="25400" dir="5400000" algn="ctr" rotWithShape="0">
                    <a:srgbClr val="6E747A">
                      <a:alpha val="43000"/>
                    </a:srgbClr>
                  </a:outerShdw>
                </a:effectLst>
              </a:rPr>
              <a:t>- Ezekiel 14:1-5</a:t>
            </a:r>
            <a:endParaRPr lang="en-US" sz="1700" b="0" cap="none" spc="0" dirty="0">
              <a:ln w="0"/>
              <a:effectLst>
                <a:outerShdw blurRad="38100" dist="25400" dir="5400000" algn="ctr" rotWithShape="0">
                  <a:srgbClr val="6E747A">
                    <a:alpha val="43000"/>
                  </a:srgbClr>
                </a:outerShdw>
              </a:effectLst>
            </a:endParaRPr>
          </a:p>
        </p:txBody>
      </p:sp>
      <p:pic>
        <p:nvPicPr>
          <p:cNvPr id="3" name="Picture 2">
            <a:extLst>
              <a:ext uri="{FF2B5EF4-FFF2-40B4-BE49-F238E27FC236}">
                <a16:creationId xmlns:a16="http://schemas.microsoft.com/office/drawing/2014/main" id="{5FE79018-49EF-E27D-189A-D519D357F4A0}"/>
              </a:ext>
            </a:extLst>
          </p:cNvPr>
          <p:cNvPicPr>
            <a:picLocks noChangeAspect="1"/>
          </p:cNvPicPr>
          <p:nvPr/>
        </p:nvPicPr>
        <p:blipFill>
          <a:blip r:embed="rId2">
            <a:extLst>
              <a:ext uri="{28A0092B-C50C-407E-A947-70E740481C1C}">
                <a14:useLocalDpi xmlns:a14="http://schemas.microsoft.com/office/drawing/2010/main" val="0"/>
              </a:ext>
            </a:extLst>
          </a:blip>
          <a:srcRect l="42978"/>
          <a:stretch/>
        </p:blipFill>
        <p:spPr>
          <a:xfrm>
            <a:off x="6880610" y="1113739"/>
            <a:ext cx="4737650" cy="4652736"/>
          </a:xfrm>
          <a:prstGeom prst="rect">
            <a:avLst/>
          </a:prstGeom>
        </p:spPr>
      </p:pic>
    </p:spTree>
    <p:extLst>
      <p:ext uri="{BB962C8B-B14F-4D97-AF65-F5344CB8AC3E}">
        <p14:creationId xmlns:p14="http://schemas.microsoft.com/office/powerpoint/2010/main" val="213334496"/>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uzzle with a piece missing&#10;&#10;Description automatically generated">
            <a:extLst>
              <a:ext uri="{FF2B5EF4-FFF2-40B4-BE49-F238E27FC236}">
                <a16:creationId xmlns:a16="http://schemas.microsoft.com/office/drawing/2014/main" id="{6B223D9C-D32F-DB74-C8B2-15E6FCB6A1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0408136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CF1F4"/>
        </a:solidFill>
        <a:effectLst/>
      </p:bgPr>
    </p:bg>
    <p:spTree>
      <p:nvGrpSpPr>
        <p:cNvPr id="1" name="">
          <a:extLst>
            <a:ext uri="{FF2B5EF4-FFF2-40B4-BE49-F238E27FC236}">
              <a16:creationId xmlns:a16="http://schemas.microsoft.com/office/drawing/2014/main" id="{03060B0E-F999-A60A-859F-7BD978CA125A}"/>
            </a:ext>
          </a:extLst>
        </p:cNvPr>
        <p:cNvGrpSpPr/>
        <p:nvPr/>
      </p:nvGrpSpPr>
      <p:grpSpPr>
        <a:xfrm>
          <a:off x="0" y="0"/>
          <a:ext cx="0" cy="0"/>
          <a:chOff x="0" y="0"/>
          <a:chExt cx="0" cy="0"/>
        </a:xfrm>
      </p:grpSpPr>
      <p:sp>
        <p:nvSpPr>
          <p:cNvPr id="23" name="Freeform: Shape 22">
            <a:extLst>
              <a:ext uri="{FF2B5EF4-FFF2-40B4-BE49-F238E27FC236}">
                <a16:creationId xmlns:a16="http://schemas.microsoft.com/office/drawing/2014/main" id="{75E688E0-BB1A-126F-0D28-546BA27D034B}"/>
              </a:ext>
            </a:extLst>
          </p:cNvPr>
          <p:cNvSpPr/>
          <p:nvPr/>
        </p:nvSpPr>
        <p:spPr>
          <a:xfrm>
            <a:off x="8324342" y="3429000"/>
            <a:ext cx="2743200" cy="1371600"/>
          </a:xfrm>
          <a:custGeom>
            <a:avLst/>
            <a:gdLst>
              <a:gd name="connsiteX0" fmla="*/ 0 w 2743200"/>
              <a:gd name="connsiteY0" fmla="*/ 0 h 1371600"/>
              <a:gd name="connsiteX1" fmla="*/ 342900 w 2743200"/>
              <a:gd name="connsiteY1" fmla="*/ 0 h 1371600"/>
              <a:gd name="connsiteX2" fmla="*/ 342900 w 2743200"/>
              <a:gd name="connsiteY2" fmla="*/ 914391 h 1371600"/>
              <a:gd name="connsiteX3" fmla="*/ 457209 w 2743200"/>
              <a:gd name="connsiteY3" fmla="*/ 1028700 h 1371600"/>
              <a:gd name="connsiteX4" fmla="*/ 2285991 w 2743200"/>
              <a:gd name="connsiteY4" fmla="*/ 1028700 h 1371600"/>
              <a:gd name="connsiteX5" fmla="*/ 2400300 w 2743200"/>
              <a:gd name="connsiteY5" fmla="*/ 914391 h 1371600"/>
              <a:gd name="connsiteX6" fmla="*/ 2400300 w 2743200"/>
              <a:gd name="connsiteY6" fmla="*/ 0 h 1371600"/>
              <a:gd name="connsiteX7" fmla="*/ 2743200 w 2743200"/>
              <a:gd name="connsiteY7" fmla="*/ 0 h 1371600"/>
              <a:gd name="connsiteX8" fmla="*/ 2743200 w 2743200"/>
              <a:gd name="connsiteY8" fmla="*/ 1021074 h 1371600"/>
              <a:gd name="connsiteX9" fmla="*/ 2392674 w 2743200"/>
              <a:gd name="connsiteY9" fmla="*/ 1371600 h 1371600"/>
              <a:gd name="connsiteX10" fmla="*/ 350526 w 2743200"/>
              <a:gd name="connsiteY10" fmla="*/ 1371600 h 1371600"/>
              <a:gd name="connsiteX11" fmla="*/ 0 w 2743200"/>
              <a:gd name="connsiteY11" fmla="*/ 1021074 h 1371600"/>
              <a:gd name="connsiteX12" fmla="*/ 0 w 2743200"/>
              <a:gd name="connsiteY12"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371600">
                <a:moveTo>
                  <a:pt x="0" y="0"/>
                </a:moveTo>
                <a:lnTo>
                  <a:pt x="342900" y="0"/>
                </a:lnTo>
                <a:lnTo>
                  <a:pt x="342900" y="914391"/>
                </a:lnTo>
                <a:cubicBezTo>
                  <a:pt x="342900" y="977522"/>
                  <a:pt x="394078" y="1028700"/>
                  <a:pt x="457209" y="1028700"/>
                </a:cubicBezTo>
                <a:lnTo>
                  <a:pt x="2285991" y="1028700"/>
                </a:lnTo>
                <a:cubicBezTo>
                  <a:pt x="2349122" y="1028700"/>
                  <a:pt x="2400300" y="977522"/>
                  <a:pt x="2400300" y="914391"/>
                </a:cubicBezTo>
                <a:lnTo>
                  <a:pt x="2400300" y="0"/>
                </a:lnTo>
                <a:lnTo>
                  <a:pt x="2743200" y="0"/>
                </a:lnTo>
                <a:lnTo>
                  <a:pt x="2743200" y="1021074"/>
                </a:lnTo>
                <a:cubicBezTo>
                  <a:pt x="2743200" y="1214664"/>
                  <a:pt x="2586264" y="1371600"/>
                  <a:pt x="2392674" y="1371600"/>
                </a:cubicBezTo>
                <a:lnTo>
                  <a:pt x="350526" y="1371600"/>
                </a:lnTo>
                <a:cubicBezTo>
                  <a:pt x="156936" y="1371600"/>
                  <a:pt x="0" y="1214664"/>
                  <a:pt x="0" y="1021074"/>
                </a:cubicBezTo>
                <a:lnTo>
                  <a:pt x="0" y="0"/>
                </a:lnTo>
                <a:close/>
              </a:path>
            </a:pathLst>
          </a:custGeom>
          <a:solidFill>
            <a:srgbClr val="34495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72E3DC91-5F31-6DAF-6F5B-92F7C0B85602}"/>
              </a:ext>
            </a:extLst>
          </p:cNvPr>
          <p:cNvSpPr/>
          <p:nvPr/>
        </p:nvSpPr>
        <p:spPr>
          <a:xfrm>
            <a:off x="3523742" y="3429000"/>
            <a:ext cx="2743200" cy="1371600"/>
          </a:xfrm>
          <a:custGeom>
            <a:avLst/>
            <a:gdLst>
              <a:gd name="connsiteX0" fmla="*/ 0 w 2743200"/>
              <a:gd name="connsiteY0" fmla="*/ 0 h 1371600"/>
              <a:gd name="connsiteX1" fmla="*/ 342900 w 2743200"/>
              <a:gd name="connsiteY1" fmla="*/ 0 h 1371600"/>
              <a:gd name="connsiteX2" fmla="*/ 342900 w 2743200"/>
              <a:gd name="connsiteY2" fmla="*/ 914391 h 1371600"/>
              <a:gd name="connsiteX3" fmla="*/ 457209 w 2743200"/>
              <a:gd name="connsiteY3" fmla="*/ 1028700 h 1371600"/>
              <a:gd name="connsiteX4" fmla="*/ 2285991 w 2743200"/>
              <a:gd name="connsiteY4" fmla="*/ 1028700 h 1371600"/>
              <a:gd name="connsiteX5" fmla="*/ 2400300 w 2743200"/>
              <a:gd name="connsiteY5" fmla="*/ 914391 h 1371600"/>
              <a:gd name="connsiteX6" fmla="*/ 2400300 w 2743200"/>
              <a:gd name="connsiteY6" fmla="*/ 0 h 1371600"/>
              <a:gd name="connsiteX7" fmla="*/ 2743200 w 2743200"/>
              <a:gd name="connsiteY7" fmla="*/ 0 h 1371600"/>
              <a:gd name="connsiteX8" fmla="*/ 2743200 w 2743200"/>
              <a:gd name="connsiteY8" fmla="*/ 1021074 h 1371600"/>
              <a:gd name="connsiteX9" fmla="*/ 2392674 w 2743200"/>
              <a:gd name="connsiteY9" fmla="*/ 1371600 h 1371600"/>
              <a:gd name="connsiteX10" fmla="*/ 350526 w 2743200"/>
              <a:gd name="connsiteY10" fmla="*/ 1371600 h 1371600"/>
              <a:gd name="connsiteX11" fmla="*/ 0 w 2743200"/>
              <a:gd name="connsiteY11" fmla="*/ 1021074 h 1371600"/>
              <a:gd name="connsiteX12" fmla="*/ 0 w 2743200"/>
              <a:gd name="connsiteY12"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371600">
                <a:moveTo>
                  <a:pt x="0" y="0"/>
                </a:moveTo>
                <a:lnTo>
                  <a:pt x="342900" y="0"/>
                </a:lnTo>
                <a:lnTo>
                  <a:pt x="342900" y="914391"/>
                </a:lnTo>
                <a:cubicBezTo>
                  <a:pt x="342900" y="977522"/>
                  <a:pt x="394078" y="1028700"/>
                  <a:pt x="457209" y="1028700"/>
                </a:cubicBezTo>
                <a:lnTo>
                  <a:pt x="2285991" y="1028700"/>
                </a:lnTo>
                <a:cubicBezTo>
                  <a:pt x="2349122" y="1028700"/>
                  <a:pt x="2400300" y="977522"/>
                  <a:pt x="2400300" y="914391"/>
                </a:cubicBezTo>
                <a:lnTo>
                  <a:pt x="2400300" y="0"/>
                </a:lnTo>
                <a:lnTo>
                  <a:pt x="2743200" y="0"/>
                </a:lnTo>
                <a:lnTo>
                  <a:pt x="2743200" y="1021074"/>
                </a:lnTo>
                <a:cubicBezTo>
                  <a:pt x="2743200" y="1214664"/>
                  <a:pt x="2586264" y="1371600"/>
                  <a:pt x="2392674" y="1371600"/>
                </a:cubicBezTo>
                <a:lnTo>
                  <a:pt x="350526" y="1371600"/>
                </a:lnTo>
                <a:cubicBezTo>
                  <a:pt x="156936" y="1371600"/>
                  <a:pt x="0" y="1214664"/>
                  <a:pt x="0" y="1021074"/>
                </a:cubicBezTo>
                <a:lnTo>
                  <a:pt x="0" y="0"/>
                </a:lnTo>
                <a:close/>
              </a:path>
            </a:pathLst>
          </a:custGeom>
          <a:solidFill>
            <a:srgbClr val="34495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Freeform: Shape 10">
            <a:extLst>
              <a:ext uri="{FF2B5EF4-FFF2-40B4-BE49-F238E27FC236}">
                <a16:creationId xmlns:a16="http://schemas.microsoft.com/office/drawing/2014/main" id="{7BDEBD19-176A-F80A-910B-9CC36DE0B24D}"/>
              </a:ext>
            </a:extLst>
          </p:cNvPr>
          <p:cNvSpPr/>
          <p:nvPr/>
        </p:nvSpPr>
        <p:spPr>
          <a:xfrm>
            <a:off x="1123442" y="3429000"/>
            <a:ext cx="2743200" cy="1371600"/>
          </a:xfrm>
          <a:custGeom>
            <a:avLst/>
            <a:gdLst>
              <a:gd name="connsiteX0" fmla="*/ 0 w 2743200"/>
              <a:gd name="connsiteY0" fmla="*/ 0 h 1371600"/>
              <a:gd name="connsiteX1" fmla="*/ 342900 w 2743200"/>
              <a:gd name="connsiteY1" fmla="*/ 0 h 1371600"/>
              <a:gd name="connsiteX2" fmla="*/ 342900 w 2743200"/>
              <a:gd name="connsiteY2" fmla="*/ 914391 h 1371600"/>
              <a:gd name="connsiteX3" fmla="*/ 457209 w 2743200"/>
              <a:gd name="connsiteY3" fmla="*/ 1028700 h 1371600"/>
              <a:gd name="connsiteX4" fmla="*/ 2285991 w 2743200"/>
              <a:gd name="connsiteY4" fmla="*/ 1028700 h 1371600"/>
              <a:gd name="connsiteX5" fmla="*/ 2400300 w 2743200"/>
              <a:gd name="connsiteY5" fmla="*/ 914391 h 1371600"/>
              <a:gd name="connsiteX6" fmla="*/ 2400300 w 2743200"/>
              <a:gd name="connsiteY6" fmla="*/ 0 h 1371600"/>
              <a:gd name="connsiteX7" fmla="*/ 2743200 w 2743200"/>
              <a:gd name="connsiteY7" fmla="*/ 0 h 1371600"/>
              <a:gd name="connsiteX8" fmla="*/ 2743200 w 2743200"/>
              <a:gd name="connsiteY8" fmla="*/ 1021074 h 1371600"/>
              <a:gd name="connsiteX9" fmla="*/ 2392674 w 2743200"/>
              <a:gd name="connsiteY9" fmla="*/ 1371600 h 1371600"/>
              <a:gd name="connsiteX10" fmla="*/ 350526 w 2743200"/>
              <a:gd name="connsiteY10" fmla="*/ 1371600 h 1371600"/>
              <a:gd name="connsiteX11" fmla="*/ 0 w 2743200"/>
              <a:gd name="connsiteY11" fmla="*/ 1021074 h 1371600"/>
              <a:gd name="connsiteX12" fmla="*/ 0 w 2743200"/>
              <a:gd name="connsiteY12"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371600">
                <a:moveTo>
                  <a:pt x="0" y="0"/>
                </a:moveTo>
                <a:lnTo>
                  <a:pt x="342900" y="0"/>
                </a:lnTo>
                <a:lnTo>
                  <a:pt x="342900" y="914391"/>
                </a:lnTo>
                <a:cubicBezTo>
                  <a:pt x="342900" y="977522"/>
                  <a:pt x="394078" y="1028700"/>
                  <a:pt x="457209" y="1028700"/>
                </a:cubicBezTo>
                <a:lnTo>
                  <a:pt x="2285991" y="1028700"/>
                </a:lnTo>
                <a:cubicBezTo>
                  <a:pt x="2349122" y="1028700"/>
                  <a:pt x="2400300" y="977522"/>
                  <a:pt x="2400300" y="914391"/>
                </a:cubicBezTo>
                <a:lnTo>
                  <a:pt x="2400300" y="0"/>
                </a:lnTo>
                <a:lnTo>
                  <a:pt x="2743200" y="0"/>
                </a:lnTo>
                <a:lnTo>
                  <a:pt x="2743200" y="1021074"/>
                </a:lnTo>
                <a:cubicBezTo>
                  <a:pt x="2743200" y="1214664"/>
                  <a:pt x="2586264" y="1371600"/>
                  <a:pt x="2392674" y="1371600"/>
                </a:cubicBezTo>
                <a:lnTo>
                  <a:pt x="350526" y="1371600"/>
                </a:lnTo>
                <a:cubicBezTo>
                  <a:pt x="156936" y="1371600"/>
                  <a:pt x="0" y="1214664"/>
                  <a:pt x="0" y="1021074"/>
                </a:cubicBezTo>
                <a:lnTo>
                  <a:pt x="0" y="0"/>
                </a:lnTo>
                <a:close/>
              </a:path>
            </a:pathLst>
          </a:custGeom>
          <a:solidFill>
            <a:srgbClr val="ED1B2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Freeform: Shape 9">
            <a:extLst>
              <a:ext uri="{FF2B5EF4-FFF2-40B4-BE49-F238E27FC236}">
                <a16:creationId xmlns:a16="http://schemas.microsoft.com/office/drawing/2014/main" id="{9DDEF7A6-3123-D5AE-BF4D-3E61C9A2CCB8}"/>
              </a:ext>
            </a:extLst>
          </p:cNvPr>
          <p:cNvSpPr/>
          <p:nvPr/>
        </p:nvSpPr>
        <p:spPr>
          <a:xfrm>
            <a:off x="1123442" y="2057400"/>
            <a:ext cx="2743200" cy="1371600"/>
          </a:xfrm>
          <a:custGeom>
            <a:avLst/>
            <a:gdLst>
              <a:gd name="connsiteX0" fmla="*/ 350526 w 2743200"/>
              <a:gd name="connsiteY0" fmla="*/ 0 h 1371600"/>
              <a:gd name="connsiteX1" fmla="*/ 2392674 w 2743200"/>
              <a:gd name="connsiteY1" fmla="*/ 0 h 1371600"/>
              <a:gd name="connsiteX2" fmla="*/ 2743200 w 2743200"/>
              <a:gd name="connsiteY2" fmla="*/ 350526 h 1371600"/>
              <a:gd name="connsiteX3" fmla="*/ 2743200 w 2743200"/>
              <a:gd name="connsiteY3" fmla="*/ 1371600 h 1371600"/>
              <a:gd name="connsiteX4" fmla="*/ 2400300 w 2743200"/>
              <a:gd name="connsiteY4" fmla="*/ 1371600 h 1371600"/>
              <a:gd name="connsiteX5" fmla="*/ 2400300 w 2743200"/>
              <a:gd name="connsiteY5" fmla="*/ 457209 h 1371600"/>
              <a:gd name="connsiteX6" fmla="*/ 2285991 w 2743200"/>
              <a:gd name="connsiteY6" fmla="*/ 342900 h 1371600"/>
              <a:gd name="connsiteX7" fmla="*/ 457209 w 2743200"/>
              <a:gd name="connsiteY7" fmla="*/ 342900 h 1371600"/>
              <a:gd name="connsiteX8" fmla="*/ 342900 w 2743200"/>
              <a:gd name="connsiteY8" fmla="*/ 457209 h 1371600"/>
              <a:gd name="connsiteX9" fmla="*/ 342900 w 2743200"/>
              <a:gd name="connsiteY9" fmla="*/ 1371600 h 1371600"/>
              <a:gd name="connsiteX10" fmla="*/ 0 w 2743200"/>
              <a:gd name="connsiteY10" fmla="*/ 1371600 h 1371600"/>
              <a:gd name="connsiteX11" fmla="*/ 0 w 2743200"/>
              <a:gd name="connsiteY11" fmla="*/ 350526 h 1371600"/>
              <a:gd name="connsiteX12" fmla="*/ 350526 w 2743200"/>
              <a:gd name="connsiteY12"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371600">
                <a:moveTo>
                  <a:pt x="350526" y="0"/>
                </a:moveTo>
                <a:lnTo>
                  <a:pt x="2392674" y="0"/>
                </a:lnTo>
                <a:cubicBezTo>
                  <a:pt x="2586264" y="0"/>
                  <a:pt x="2743200" y="156936"/>
                  <a:pt x="2743200" y="350526"/>
                </a:cubicBezTo>
                <a:lnTo>
                  <a:pt x="2743200" y="1371600"/>
                </a:lnTo>
                <a:lnTo>
                  <a:pt x="2400300" y="1371600"/>
                </a:lnTo>
                <a:lnTo>
                  <a:pt x="2400300" y="457209"/>
                </a:lnTo>
                <a:cubicBezTo>
                  <a:pt x="2400300" y="394078"/>
                  <a:pt x="2349122" y="342900"/>
                  <a:pt x="2285991" y="342900"/>
                </a:cubicBezTo>
                <a:lnTo>
                  <a:pt x="457209" y="342900"/>
                </a:lnTo>
                <a:cubicBezTo>
                  <a:pt x="394078" y="342900"/>
                  <a:pt x="342900" y="394078"/>
                  <a:pt x="342900" y="457209"/>
                </a:cubicBezTo>
                <a:lnTo>
                  <a:pt x="342900" y="1371600"/>
                </a:lnTo>
                <a:lnTo>
                  <a:pt x="0" y="1371600"/>
                </a:lnTo>
                <a:lnTo>
                  <a:pt x="0" y="350526"/>
                </a:lnTo>
                <a:cubicBezTo>
                  <a:pt x="0" y="156936"/>
                  <a:pt x="156936" y="0"/>
                  <a:pt x="350526" y="0"/>
                </a:cubicBezTo>
                <a:close/>
              </a:path>
            </a:pathLst>
          </a:custGeom>
          <a:solidFill>
            <a:srgbClr val="34495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A59FE5B6-13E6-D920-DC6A-A4EBB5DFB89B}"/>
              </a:ext>
            </a:extLst>
          </p:cNvPr>
          <p:cNvSpPr/>
          <p:nvPr/>
        </p:nvSpPr>
        <p:spPr>
          <a:xfrm>
            <a:off x="5924042" y="2057400"/>
            <a:ext cx="2743200" cy="1371600"/>
          </a:xfrm>
          <a:custGeom>
            <a:avLst/>
            <a:gdLst>
              <a:gd name="connsiteX0" fmla="*/ 350526 w 2743200"/>
              <a:gd name="connsiteY0" fmla="*/ 0 h 1371600"/>
              <a:gd name="connsiteX1" fmla="*/ 2392674 w 2743200"/>
              <a:gd name="connsiteY1" fmla="*/ 0 h 1371600"/>
              <a:gd name="connsiteX2" fmla="*/ 2743200 w 2743200"/>
              <a:gd name="connsiteY2" fmla="*/ 350526 h 1371600"/>
              <a:gd name="connsiteX3" fmla="*/ 2743200 w 2743200"/>
              <a:gd name="connsiteY3" fmla="*/ 1371600 h 1371600"/>
              <a:gd name="connsiteX4" fmla="*/ 2400300 w 2743200"/>
              <a:gd name="connsiteY4" fmla="*/ 1371600 h 1371600"/>
              <a:gd name="connsiteX5" fmla="*/ 2400300 w 2743200"/>
              <a:gd name="connsiteY5" fmla="*/ 457209 h 1371600"/>
              <a:gd name="connsiteX6" fmla="*/ 2285991 w 2743200"/>
              <a:gd name="connsiteY6" fmla="*/ 342900 h 1371600"/>
              <a:gd name="connsiteX7" fmla="*/ 457209 w 2743200"/>
              <a:gd name="connsiteY7" fmla="*/ 342900 h 1371600"/>
              <a:gd name="connsiteX8" fmla="*/ 342900 w 2743200"/>
              <a:gd name="connsiteY8" fmla="*/ 457209 h 1371600"/>
              <a:gd name="connsiteX9" fmla="*/ 342900 w 2743200"/>
              <a:gd name="connsiteY9" fmla="*/ 1371600 h 1371600"/>
              <a:gd name="connsiteX10" fmla="*/ 0 w 2743200"/>
              <a:gd name="connsiteY10" fmla="*/ 1371600 h 1371600"/>
              <a:gd name="connsiteX11" fmla="*/ 0 w 2743200"/>
              <a:gd name="connsiteY11" fmla="*/ 350526 h 1371600"/>
              <a:gd name="connsiteX12" fmla="*/ 350526 w 2743200"/>
              <a:gd name="connsiteY12"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371600">
                <a:moveTo>
                  <a:pt x="350526" y="0"/>
                </a:moveTo>
                <a:lnTo>
                  <a:pt x="2392674" y="0"/>
                </a:lnTo>
                <a:cubicBezTo>
                  <a:pt x="2586264" y="0"/>
                  <a:pt x="2743200" y="156936"/>
                  <a:pt x="2743200" y="350526"/>
                </a:cubicBezTo>
                <a:lnTo>
                  <a:pt x="2743200" y="1371600"/>
                </a:lnTo>
                <a:lnTo>
                  <a:pt x="2400300" y="1371600"/>
                </a:lnTo>
                <a:lnTo>
                  <a:pt x="2400300" y="457209"/>
                </a:lnTo>
                <a:cubicBezTo>
                  <a:pt x="2400300" y="394078"/>
                  <a:pt x="2349122" y="342900"/>
                  <a:pt x="2285991" y="342900"/>
                </a:cubicBezTo>
                <a:lnTo>
                  <a:pt x="457209" y="342900"/>
                </a:lnTo>
                <a:cubicBezTo>
                  <a:pt x="394078" y="342900"/>
                  <a:pt x="342900" y="394078"/>
                  <a:pt x="342900" y="457209"/>
                </a:cubicBezTo>
                <a:lnTo>
                  <a:pt x="342900" y="1371600"/>
                </a:lnTo>
                <a:lnTo>
                  <a:pt x="0" y="1371600"/>
                </a:lnTo>
                <a:lnTo>
                  <a:pt x="0" y="350526"/>
                </a:lnTo>
                <a:cubicBezTo>
                  <a:pt x="0" y="156936"/>
                  <a:pt x="156936" y="0"/>
                  <a:pt x="350526" y="0"/>
                </a:cubicBezTo>
                <a:close/>
              </a:path>
            </a:pathLst>
          </a:custGeom>
          <a:solidFill>
            <a:srgbClr val="34495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Freeform: Shape 17">
            <a:extLst>
              <a:ext uri="{FF2B5EF4-FFF2-40B4-BE49-F238E27FC236}">
                <a16:creationId xmlns:a16="http://schemas.microsoft.com/office/drawing/2014/main" id="{49E8530A-3698-9D1A-BE9C-D5EF1151F583}"/>
              </a:ext>
            </a:extLst>
          </p:cNvPr>
          <p:cNvSpPr/>
          <p:nvPr/>
        </p:nvSpPr>
        <p:spPr>
          <a:xfrm>
            <a:off x="3523742" y="2057400"/>
            <a:ext cx="2743200" cy="1371600"/>
          </a:xfrm>
          <a:custGeom>
            <a:avLst/>
            <a:gdLst>
              <a:gd name="connsiteX0" fmla="*/ 350526 w 2743200"/>
              <a:gd name="connsiteY0" fmla="*/ 0 h 1371600"/>
              <a:gd name="connsiteX1" fmla="*/ 2392674 w 2743200"/>
              <a:gd name="connsiteY1" fmla="*/ 0 h 1371600"/>
              <a:gd name="connsiteX2" fmla="*/ 2743200 w 2743200"/>
              <a:gd name="connsiteY2" fmla="*/ 350526 h 1371600"/>
              <a:gd name="connsiteX3" fmla="*/ 2743200 w 2743200"/>
              <a:gd name="connsiteY3" fmla="*/ 1371600 h 1371600"/>
              <a:gd name="connsiteX4" fmla="*/ 2400300 w 2743200"/>
              <a:gd name="connsiteY4" fmla="*/ 1371600 h 1371600"/>
              <a:gd name="connsiteX5" fmla="*/ 2400300 w 2743200"/>
              <a:gd name="connsiteY5" fmla="*/ 457209 h 1371600"/>
              <a:gd name="connsiteX6" fmla="*/ 2285991 w 2743200"/>
              <a:gd name="connsiteY6" fmla="*/ 342900 h 1371600"/>
              <a:gd name="connsiteX7" fmla="*/ 457209 w 2743200"/>
              <a:gd name="connsiteY7" fmla="*/ 342900 h 1371600"/>
              <a:gd name="connsiteX8" fmla="*/ 342900 w 2743200"/>
              <a:gd name="connsiteY8" fmla="*/ 457209 h 1371600"/>
              <a:gd name="connsiteX9" fmla="*/ 342900 w 2743200"/>
              <a:gd name="connsiteY9" fmla="*/ 1371600 h 1371600"/>
              <a:gd name="connsiteX10" fmla="*/ 0 w 2743200"/>
              <a:gd name="connsiteY10" fmla="*/ 1371600 h 1371600"/>
              <a:gd name="connsiteX11" fmla="*/ 0 w 2743200"/>
              <a:gd name="connsiteY11" fmla="*/ 350526 h 1371600"/>
              <a:gd name="connsiteX12" fmla="*/ 350526 w 2743200"/>
              <a:gd name="connsiteY12"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371600">
                <a:moveTo>
                  <a:pt x="350526" y="0"/>
                </a:moveTo>
                <a:lnTo>
                  <a:pt x="2392674" y="0"/>
                </a:lnTo>
                <a:cubicBezTo>
                  <a:pt x="2586264" y="0"/>
                  <a:pt x="2743200" y="156936"/>
                  <a:pt x="2743200" y="350526"/>
                </a:cubicBezTo>
                <a:lnTo>
                  <a:pt x="2743200" y="1371600"/>
                </a:lnTo>
                <a:lnTo>
                  <a:pt x="2400300" y="1371600"/>
                </a:lnTo>
                <a:lnTo>
                  <a:pt x="2400300" y="457209"/>
                </a:lnTo>
                <a:cubicBezTo>
                  <a:pt x="2400300" y="394078"/>
                  <a:pt x="2349122" y="342900"/>
                  <a:pt x="2285991" y="342900"/>
                </a:cubicBezTo>
                <a:lnTo>
                  <a:pt x="457209" y="342900"/>
                </a:lnTo>
                <a:cubicBezTo>
                  <a:pt x="394078" y="342900"/>
                  <a:pt x="342900" y="394078"/>
                  <a:pt x="342900" y="457209"/>
                </a:cubicBezTo>
                <a:lnTo>
                  <a:pt x="342900" y="1371600"/>
                </a:lnTo>
                <a:lnTo>
                  <a:pt x="0" y="1371600"/>
                </a:lnTo>
                <a:lnTo>
                  <a:pt x="0" y="350526"/>
                </a:lnTo>
                <a:cubicBezTo>
                  <a:pt x="0" y="156936"/>
                  <a:pt x="156936" y="0"/>
                  <a:pt x="350526" y="0"/>
                </a:cubicBezTo>
                <a:close/>
              </a:path>
            </a:pathLst>
          </a:custGeom>
          <a:solidFill>
            <a:srgbClr val="F7941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Freeform: Shape 19">
            <a:extLst>
              <a:ext uri="{FF2B5EF4-FFF2-40B4-BE49-F238E27FC236}">
                <a16:creationId xmlns:a16="http://schemas.microsoft.com/office/drawing/2014/main" id="{1B6EE638-BD3B-6C2F-9B16-2190EDC53D25}"/>
              </a:ext>
            </a:extLst>
          </p:cNvPr>
          <p:cNvSpPr/>
          <p:nvPr/>
        </p:nvSpPr>
        <p:spPr>
          <a:xfrm>
            <a:off x="5924042" y="3429000"/>
            <a:ext cx="2743200" cy="1371600"/>
          </a:xfrm>
          <a:custGeom>
            <a:avLst/>
            <a:gdLst>
              <a:gd name="connsiteX0" fmla="*/ 0 w 2743200"/>
              <a:gd name="connsiteY0" fmla="*/ 0 h 1371600"/>
              <a:gd name="connsiteX1" fmla="*/ 342900 w 2743200"/>
              <a:gd name="connsiteY1" fmla="*/ 0 h 1371600"/>
              <a:gd name="connsiteX2" fmla="*/ 342900 w 2743200"/>
              <a:gd name="connsiteY2" fmla="*/ 914391 h 1371600"/>
              <a:gd name="connsiteX3" fmla="*/ 457209 w 2743200"/>
              <a:gd name="connsiteY3" fmla="*/ 1028700 h 1371600"/>
              <a:gd name="connsiteX4" fmla="*/ 2285991 w 2743200"/>
              <a:gd name="connsiteY4" fmla="*/ 1028700 h 1371600"/>
              <a:gd name="connsiteX5" fmla="*/ 2400300 w 2743200"/>
              <a:gd name="connsiteY5" fmla="*/ 914391 h 1371600"/>
              <a:gd name="connsiteX6" fmla="*/ 2400300 w 2743200"/>
              <a:gd name="connsiteY6" fmla="*/ 0 h 1371600"/>
              <a:gd name="connsiteX7" fmla="*/ 2743200 w 2743200"/>
              <a:gd name="connsiteY7" fmla="*/ 0 h 1371600"/>
              <a:gd name="connsiteX8" fmla="*/ 2743200 w 2743200"/>
              <a:gd name="connsiteY8" fmla="*/ 1021074 h 1371600"/>
              <a:gd name="connsiteX9" fmla="*/ 2392674 w 2743200"/>
              <a:gd name="connsiteY9" fmla="*/ 1371600 h 1371600"/>
              <a:gd name="connsiteX10" fmla="*/ 350526 w 2743200"/>
              <a:gd name="connsiteY10" fmla="*/ 1371600 h 1371600"/>
              <a:gd name="connsiteX11" fmla="*/ 0 w 2743200"/>
              <a:gd name="connsiteY11" fmla="*/ 1021074 h 1371600"/>
              <a:gd name="connsiteX12" fmla="*/ 0 w 2743200"/>
              <a:gd name="connsiteY12"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371600">
                <a:moveTo>
                  <a:pt x="0" y="0"/>
                </a:moveTo>
                <a:lnTo>
                  <a:pt x="342900" y="0"/>
                </a:lnTo>
                <a:lnTo>
                  <a:pt x="342900" y="914391"/>
                </a:lnTo>
                <a:cubicBezTo>
                  <a:pt x="342900" y="977522"/>
                  <a:pt x="394078" y="1028700"/>
                  <a:pt x="457209" y="1028700"/>
                </a:cubicBezTo>
                <a:lnTo>
                  <a:pt x="2285991" y="1028700"/>
                </a:lnTo>
                <a:cubicBezTo>
                  <a:pt x="2349122" y="1028700"/>
                  <a:pt x="2400300" y="977522"/>
                  <a:pt x="2400300" y="914391"/>
                </a:cubicBezTo>
                <a:lnTo>
                  <a:pt x="2400300" y="0"/>
                </a:lnTo>
                <a:lnTo>
                  <a:pt x="2743200" y="0"/>
                </a:lnTo>
                <a:lnTo>
                  <a:pt x="2743200" y="1021074"/>
                </a:lnTo>
                <a:cubicBezTo>
                  <a:pt x="2743200" y="1214664"/>
                  <a:pt x="2586264" y="1371600"/>
                  <a:pt x="2392674" y="1371600"/>
                </a:cubicBezTo>
                <a:lnTo>
                  <a:pt x="350526" y="1371600"/>
                </a:lnTo>
                <a:cubicBezTo>
                  <a:pt x="156936" y="1371600"/>
                  <a:pt x="0" y="1214664"/>
                  <a:pt x="0" y="1021074"/>
                </a:cubicBezTo>
                <a:lnTo>
                  <a:pt x="0" y="0"/>
                </a:lnTo>
                <a:close/>
              </a:path>
            </a:pathLst>
          </a:custGeom>
          <a:solidFill>
            <a:srgbClr val="00AFC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Freeform: Shape 23">
            <a:extLst>
              <a:ext uri="{FF2B5EF4-FFF2-40B4-BE49-F238E27FC236}">
                <a16:creationId xmlns:a16="http://schemas.microsoft.com/office/drawing/2014/main" id="{0DBE299E-1316-091F-EF69-DE055055667C}"/>
              </a:ext>
            </a:extLst>
          </p:cNvPr>
          <p:cNvSpPr/>
          <p:nvPr/>
        </p:nvSpPr>
        <p:spPr>
          <a:xfrm>
            <a:off x="8324342" y="2057400"/>
            <a:ext cx="2743200" cy="1371600"/>
          </a:xfrm>
          <a:custGeom>
            <a:avLst/>
            <a:gdLst>
              <a:gd name="connsiteX0" fmla="*/ 350526 w 2743200"/>
              <a:gd name="connsiteY0" fmla="*/ 0 h 1371600"/>
              <a:gd name="connsiteX1" fmla="*/ 2392674 w 2743200"/>
              <a:gd name="connsiteY1" fmla="*/ 0 h 1371600"/>
              <a:gd name="connsiteX2" fmla="*/ 2743200 w 2743200"/>
              <a:gd name="connsiteY2" fmla="*/ 350526 h 1371600"/>
              <a:gd name="connsiteX3" fmla="*/ 2743200 w 2743200"/>
              <a:gd name="connsiteY3" fmla="*/ 1371600 h 1371600"/>
              <a:gd name="connsiteX4" fmla="*/ 2400300 w 2743200"/>
              <a:gd name="connsiteY4" fmla="*/ 1371600 h 1371600"/>
              <a:gd name="connsiteX5" fmla="*/ 2400300 w 2743200"/>
              <a:gd name="connsiteY5" fmla="*/ 457209 h 1371600"/>
              <a:gd name="connsiteX6" fmla="*/ 2285991 w 2743200"/>
              <a:gd name="connsiteY6" fmla="*/ 342900 h 1371600"/>
              <a:gd name="connsiteX7" fmla="*/ 457209 w 2743200"/>
              <a:gd name="connsiteY7" fmla="*/ 342900 h 1371600"/>
              <a:gd name="connsiteX8" fmla="*/ 342900 w 2743200"/>
              <a:gd name="connsiteY8" fmla="*/ 457209 h 1371600"/>
              <a:gd name="connsiteX9" fmla="*/ 342900 w 2743200"/>
              <a:gd name="connsiteY9" fmla="*/ 1371600 h 1371600"/>
              <a:gd name="connsiteX10" fmla="*/ 0 w 2743200"/>
              <a:gd name="connsiteY10" fmla="*/ 1371600 h 1371600"/>
              <a:gd name="connsiteX11" fmla="*/ 0 w 2743200"/>
              <a:gd name="connsiteY11" fmla="*/ 350526 h 1371600"/>
              <a:gd name="connsiteX12" fmla="*/ 350526 w 2743200"/>
              <a:gd name="connsiteY12"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371600">
                <a:moveTo>
                  <a:pt x="350526" y="0"/>
                </a:moveTo>
                <a:lnTo>
                  <a:pt x="2392674" y="0"/>
                </a:lnTo>
                <a:cubicBezTo>
                  <a:pt x="2586264" y="0"/>
                  <a:pt x="2743200" y="156936"/>
                  <a:pt x="2743200" y="350526"/>
                </a:cubicBezTo>
                <a:lnTo>
                  <a:pt x="2743200" y="1371600"/>
                </a:lnTo>
                <a:lnTo>
                  <a:pt x="2400300" y="1371600"/>
                </a:lnTo>
                <a:lnTo>
                  <a:pt x="2400300" y="457209"/>
                </a:lnTo>
                <a:cubicBezTo>
                  <a:pt x="2400300" y="394078"/>
                  <a:pt x="2349122" y="342900"/>
                  <a:pt x="2285991" y="342900"/>
                </a:cubicBezTo>
                <a:lnTo>
                  <a:pt x="457209" y="342900"/>
                </a:lnTo>
                <a:cubicBezTo>
                  <a:pt x="394078" y="342900"/>
                  <a:pt x="342900" y="394078"/>
                  <a:pt x="342900" y="457209"/>
                </a:cubicBezTo>
                <a:lnTo>
                  <a:pt x="342900" y="1371600"/>
                </a:lnTo>
                <a:lnTo>
                  <a:pt x="0" y="1371600"/>
                </a:lnTo>
                <a:lnTo>
                  <a:pt x="0" y="350526"/>
                </a:lnTo>
                <a:cubicBezTo>
                  <a:pt x="0" y="156936"/>
                  <a:pt x="156936" y="0"/>
                  <a:pt x="350526" y="0"/>
                </a:cubicBezTo>
                <a:close/>
              </a:path>
            </a:pathLst>
          </a:custGeom>
          <a:solidFill>
            <a:srgbClr val="8EC63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66" name="Group 65">
            <a:extLst>
              <a:ext uri="{FF2B5EF4-FFF2-40B4-BE49-F238E27FC236}">
                <a16:creationId xmlns:a16="http://schemas.microsoft.com/office/drawing/2014/main" id="{7F56BE9B-6F0A-EDEF-D425-38D4D699E468}"/>
              </a:ext>
            </a:extLst>
          </p:cNvPr>
          <p:cNvGrpSpPr/>
          <p:nvPr/>
        </p:nvGrpSpPr>
        <p:grpSpPr>
          <a:xfrm>
            <a:off x="1357736" y="2400300"/>
            <a:ext cx="2215494" cy="2057400"/>
            <a:chOff x="1357736" y="2400300"/>
            <a:chExt cx="2215494" cy="2057400"/>
          </a:xfrm>
        </p:grpSpPr>
        <p:sp>
          <p:nvSpPr>
            <p:cNvPr id="13" name="Rectangle: Rounded Corners 12">
              <a:extLst>
                <a:ext uri="{FF2B5EF4-FFF2-40B4-BE49-F238E27FC236}">
                  <a16:creationId xmlns:a16="http://schemas.microsoft.com/office/drawing/2014/main" id="{748C64F7-C4D9-0C28-5BD6-8096922F8F9F}"/>
                </a:ext>
              </a:extLst>
            </p:cNvPr>
            <p:cNvSpPr/>
            <p:nvPr/>
          </p:nvSpPr>
          <p:spPr>
            <a:xfrm>
              <a:off x="1466342" y="2400300"/>
              <a:ext cx="2057400" cy="2057400"/>
            </a:xfrm>
            <a:prstGeom prst="roundRect">
              <a:avLst>
                <a:gd name="adj" fmla="val 481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4" name="TextBox 33">
              <a:extLst>
                <a:ext uri="{FF2B5EF4-FFF2-40B4-BE49-F238E27FC236}">
                  <a16:creationId xmlns:a16="http://schemas.microsoft.com/office/drawing/2014/main" id="{7CA61874-05BE-2E55-1A0C-83ADA3962629}"/>
                </a:ext>
              </a:extLst>
            </p:cNvPr>
            <p:cNvSpPr txBox="1"/>
            <p:nvPr/>
          </p:nvSpPr>
          <p:spPr>
            <a:xfrm>
              <a:off x="1709644" y="2508135"/>
              <a:ext cx="151167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Fira Sans" panose="020B0503050000020004" pitchFamily="34" charset="0"/>
                </a:rPr>
                <a:t>(2 Chronicles 34:3)</a:t>
              </a:r>
              <a:endParaRPr kumimoji="0" lang="en-US" sz="16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5" name="TextBox 34">
              <a:extLst>
                <a:ext uri="{FF2B5EF4-FFF2-40B4-BE49-F238E27FC236}">
                  <a16:creationId xmlns:a16="http://schemas.microsoft.com/office/drawing/2014/main" id="{449D15CA-C075-381C-E44B-89F2A63B71DE}"/>
                </a:ext>
              </a:extLst>
            </p:cNvPr>
            <p:cNvSpPr txBox="1"/>
            <p:nvPr/>
          </p:nvSpPr>
          <p:spPr>
            <a:xfrm>
              <a:off x="1357736" y="2954524"/>
              <a:ext cx="221549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Aptos" panose="02110004020202020204"/>
                </a:rPr>
                <a:t>…</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he began to seek the God of David his father, and in the twelfth year he began to purge off the high places of idols</a:t>
              </a:r>
            </a:p>
          </p:txBody>
        </p:sp>
      </p:grpSp>
      <p:grpSp>
        <p:nvGrpSpPr>
          <p:cNvPr id="67" name="Group 66">
            <a:extLst>
              <a:ext uri="{FF2B5EF4-FFF2-40B4-BE49-F238E27FC236}">
                <a16:creationId xmlns:a16="http://schemas.microsoft.com/office/drawing/2014/main" id="{424BBDDE-67F7-E935-74BF-18F996C10202}"/>
              </a:ext>
            </a:extLst>
          </p:cNvPr>
          <p:cNvGrpSpPr/>
          <p:nvPr/>
        </p:nvGrpSpPr>
        <p:grpSpPr>
          <a:xfrm>
            <a:off x="3778587" y="2400300"/>
            <a:ext cx="2215494" cy="2123884"/>
            <a:chOff x="3778587" y="2400300"/>
            <a:chExt cx="2215494" cy="2123884"/>
          </a:xfrm>
        </p:grpSpPr>
        <p:sp>
          <p:nvSpPr>
            <p:cNvPr id="19" name="Rectangle: Rounded Corners 18">
              <a:extLst>
                <a:ext uri="{FF2B5EF4-FFF2-40B4-BE49-F238E27FC236}">
                  <a16:creationId xmlns:a16="http://schemas.microsoft.com/office/drawing/2014/main" id="{333F4255-D12F-3705-EFB7-E611F8005BE5}"/>
                </a:ext>
              </a:extLst>
            </p:cNvPr>
            <p:cNvSpPr/>
            <p:nvPr/>
          </p:nvSpPr>
          <p:spPr>
            <a:xfrm>
              <a:off x="3866642" y="2400300"/>
              <a:ext cx="2057400" cy="2057400"/>
            </a:xfrm>
            <a:prstGeom prst="roundRect">
              <a:avLst>
                <a:gd name="adj" fmla="val 481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6" name="TextBox 35">
              <a:extLst>
                <a:ext uri="{FF2B5EF4-FFF2-40B4-BE49-F238E27FC236}">
                  <a16:creationId xmlns:a16="http://schemas.microsoft.com/office/drawing/2014/main" id="{30ACA5C7-CFBB-B98D-3A61-114084416299}"/>
                </a:ext>
              </a:extLst>
            </p:cNvPr>
            <p:cNvSpPr txBox="1"/>
            <p:nvPr/>
          </p:nvSpPr>
          <p:spPr>
            <a:xfrm>
              <a:off x="4130495" y="2508135"/>
              <a:ext cx="151167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ptos" panose="02110004020202020204"/>
                  <a:ea typeface="+mn-ea"/>
                  <a:cs typeface="+mn-cs"/>
                </a:rPr>
                <a:t>II Kings 23</a:t>
              </a:r>
            </a:p>
          </p:txBody>
        </p:sp>
        <p:sp>
          <p:nvSpPr>
            <p:cNvPr id="37" name="TextBox 36">
              <a:extLst>
                <a:ext uri="{FF2B5EF4-FFF2-40B4-BE49-F238E27FC236}">
                  <a16:creationId xmlns:a16="http://schemas.microsoft.com/office/drawing/2014/main" id="{8ADE4E9B-9C99-0057-F95E-A569F70A95D2}"/>
                </a:ext>
              </a:extLst>
            </p:cNvPr>
            <p:cNvSpPr txBox="1"/>
            <p:nvPr/>
          </p:nvSpPr>
          <p:spPr>
            <a:xfrm>
              <a:off x="3778587" y="2954524"/>
              <a:ext cx="221549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Josiah from the study of the book of the Law; was able to call out the Idols and Corruption in the temple leadership and Elders. Bring the entire Israel into recognition of their rebellion to God</a:t>
              </a:r>
            </a:p>
          </p:txBody>
        </p:sp>
      </p:grpSp>
      <p:grpSp>
        <p:nvGrpSpPr>
          <p:cNvPr id="68" name="Group 67">
            <a:extLst>
              <a:ext uri="{FF2B5EF4-FFF2-40B4-BE49-F238E27FC236}">
                <a16:creationId xmlns:a16="http://schemas.microsoft.com/office/drawing/2014/main" id="{66ADA1A4-CAC0-2097-5F8C-1FE50EF732E7}"/>
              </a:ext>
            </a:extLst>
          </p:cNvPr>
          <p:cNvGrpSpPr/>
          <p:nvPr/>
        </p:nvGrpSpPr>
        <p:grpSpPr>
          <a:xfrm>
            <a:off x="6196903" y="2400300"/>
            <a:ext cx="2215494" cy="2057400"/>
            <a:chOff x="6196903" y="2400300"/>
            <a:chExt cx="2215494" cy="2057400"/>
          </a:xfrm>
        </p:grpSpPr>
        <p:sp>
          <p:nvSpPr>
            <p:cNvPr id="22" name="Rectangle: Rounded Corners 21">
              <a:extLst>
                <a:ext uri="{FF2B5EF4-FFF2-40B4-BE49-F238E27FC236}">
                  <a16:creationId xmlns:a16="http://schemas.microsoft.com/office/drawing/2014/main" id="{DD57850A-CA68-7453-2C91-678C5B878D1C}"/>
                </a:ext>
              </a:extLst>
            </p:cNvPr>
            <p:cNvSpPr/>
            <p:nvPr/>
          </p:nvSpPr>
          <p:spPr>
            <a:xfrm>
              <a:off x="6266942" y="2400300"/>
              <a:ext cx="2057400" cy="2057400"/>
            </a:xfrm>
            <a:prstGeom prst="roundRect">
              <a:avLst>
                <a:gd name="adj" fmla="val 481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8" name="TextBox 37">
              <a:extLst>
                <a:ext uri="{FF2B5EF4-FFF2-40B4-BE49-F238E27FC236}">
                  <a16:creationId xmlns:a16="http://schemas.microsoft.com/office/drawing/2014/main" id="{AECCAD18-82AF-B776-C5D6-E5520FD1FA11}"/>
                </a:ext>
              </a:extLst>
            </p:cNvPr>
            <p:cNvSpPr txBox="1"/>
            <p:nvPr/>
          </p:nvSpPr>
          <p:spPr>
            <a:xfrm>
              <a:off x="6266942" y="2503709"/>
              <a:ext cx="193362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n/>
                  <a:solidFill>
                    <a:schemeClr val="tx1">
                      <a:alpha val="80000"/>
                    </a:schemeClr>
                  </a:solidFill>
                </a:rPr>
                <a:t>Deuteronomy 12:3</a:t>
              </a:r>
              <a:endParaRPr kumimoji="0" lang="en-US" sz="16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9" name="TextBox 38">
              <a:extLst>
                <a:ext uri="{FF2B5EF4-FFF2-40B4-BE49-F238E27FC236}">
                  <a16:creationId xmlns:a16="http://schemas.microsoft.com/office/drawing/2014/main" id="{C69FE8A9-CD57-CEA6-F980-0EC605B53309}"/>
                </a:ext>
              </a:extLst>
            </p:cNvPr>
            <p:cNvSpPr txBox="1"/>
            <p:nvPr/>
          </p:nvSpPr>
          <p:spPr>
            <a:xfrm>
              <a:off x="6196903" y="2954524"/>
              <a:ext cx="221549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Tear down their altars, smash their pillars, put their sacred posts to the fire, and cut down the images of their gods,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obliterating their name from that site. </a:t>
              </a:r>
            </a:p>
          </p:txBody>
        </p:sp>
      </p:grpSp>
      <p:grpSp>
        <p:nvGrpSpPr>
          <p:cNvPr id="69" name="Group 68">
            <a:extLst>
              <a:ext uri="{FF2B5EF4-FFF2-40B4-BE49-F238E27FC236}">
                <a16:creationId xmlns:a16="http://schemas.microsoft.com/office/drawing/2014/main" id="{BD3CCBE9-B83C-1610-1842-21ACE8FD6D5B}"/>
              </a:ext>
            </a:extLst>
          </p:cNvPr>
          <p:cNvGrpSpPr/>
          <p:nvPr/>
        </p:nvGrpSpPr>
        <p:grpSpPr>
          <a:xfrm>
            <a:off x="8588195" y="2400300"/>
            <a:ext cx="2215494" cy="2057400"/>
            <a:chOff x="8588195" y="2400300"/>
            <a:chExt cx="2215494" cy="2057400"/>
          </a:xfrm>
        </p:grpSpPr>
        <p:sp>
          <p:nvSpPr>
            <p:cNvPr id="25" name="Rectangle: Rounded Corners 24">
              <a:extLst>
                <a:ext uri="{FF2B5EF4-FFF2-40B4-BE49-F238E27FC236}">
                  <a16:creationId xmlns:a16="http://schemas.microsoft.com/office/drawing/2014/main" id="{42820480-3896-F200-6AF7-96FD8F7BD77A}"/>
                </a:ext>
              </a:extLst>
            </p:cNvPr>
            <p:cNvSpPr/>
            <p:nvPr/>
          </p:nvSpPr>
          <p:spPr>
            <a:xfrm>
              <a:off x="8667242" y="2400300"/>
              <a:ext cx="2057400" cy="2057400"/>
            </a:xfrm>
            <a:prstGeom prst="roundRect">
              <a:avLst>
                <a:gd name="adj" fmla="val 481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0" name="TextBox 39">
              <a:extLst>
                <a:ext uri="{FF2B5EF4-FFF2-40B4-BE49-F238E27FC236}">
                  <a16:creationId xmlns:a16="http://schemas.microsoft.com/office/drawing/2014/main" id="{7A6B18EB-0529-9CBE-88C9-C6C26B0F6842}"/>
                </a:ext>
              </a:extLst>
            </p:cNvPr>
            <p:cNvSpPr txBox="1"/>
            <p:nvPr/>
          </p:nvSpPr>
          <p:spPr>
            <a:xfrm>
              <a:off x="8940103" y="2508135"/>
              <a:ext cx="151167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ptos" panose="02110004020202020204"/>
                  <a:ea typeface="+mn-ea"/>
                  <a:cs typeface="+mn-cs"/>
                </a:rPr>
                <a:t>2 Chronicles 15:8-12</a:t>
              </a:r>
            </a:p>
          </p:txBody>
        </p:sp>
        <p:sp>
          <p:nvSpPr>
            <p:cNvPr id="41" name="TextBox 40">
              <a:extLst>
                <a:ext uri="{FF2B5EF4-FFF2-40B4-BE49-F238E27FC236}">
                  <a16:creationId xmlns:a16="http://schemas.microsoft.com/office/drawing/2014/main" id="{696FAFF5-5551-AE89-32B5-0ED274DFEB46}"/>
                </a:ext>
              </a:extLst>
            </p:cNvPr>
            <p:cNvSpPr txBox="1"/>
            <p:nvPr/>
          </p:nvSpPr>
          <p:spPr>
            <a:xfrm>
              <a:off x="8588195" y="2954524"/>
              <a:ext cx="221549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Aptos" panose="02110004020202020204"/>
                </a:rPr>
                <a:t>Under King Asa all Judah and Benjamin</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 entered into a covenant to seek the Lord, the God of their ancestors, with all their heart and soul.</a:t>
              </a:r>
            </a:p>
          </p:txBody>
        </p:sp>
      </p:grpSp>
      <p:grpSp>
        <p:nvGrpSpPr>
          <p:cNvPr id="70" name="Group 69">
            <a:extLst>
              <a:ext uri="{FF2B5EF4-FFF2-40B4-BE49-F238E27FC236}">
                <a16:creationId xmlns:a16="http://schemas.microsoft.com/office/drawing/2014/main" id="{E9CFD4A2-56BA-283E-1A82-929798076B7F}"/>
              </a:ext>
            </a:extLst>
          </p:cNvPr>
          <p:cNvGrpSpPr/>
          <p:nvPr/>
        </p:nvGrpSpPr>
        <p:grpSpPr>
          <a:xfrm>
            <a:off x="1462656" y="569560"/>
            <a:ext cx="2247195" cy="1510910"/>
            <a:chOff x="1470384" y="771435"/>
            <a:chExt cx="2247195" cy="1495524"/>
          </a:xfrm>
        </p:grpSpPr>
        <p:sp>
          <p:nvSpPr>
            <p:cNvPr id="42" name="TextBox 41">
              <a:extLst>
                <a:ext uri="{FF2B5EF4-FFF2-40B4-BE49-F238E27FC236}">
                  <a16:creationId xmlns:a16="http://schemas.microsoft.com/office/drawing/2014/main" id="{7172831E-273E-FD40-7B3C-2486BDE90D15}"/>
                </a:ext>
              </a:extLst>
            </p:cNvPr>
            <p:cNvSpPr txBox="1"/>
            <p:nvPr/>
          </p:nvSpPr>
          <p:spPr>
            <a:xfrm>
              <a:off x="1709644" y="771435"/>
              <a:ext cx="66367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01</a:t>
              </a:r>
            </a:p>
          </p:txBody>
        </p:sp>
        <p:sp>
          <p:nvSpPr>
            <p:cNvPr id="43" name="TextBox 42">
              <a:extLst>
                <a:ext uri="{FF2B5EF4-FFF2-40B4-BE49-F238E27FC236}">
                  <a16:creationId xmlns:a16="http://schemas.microsoft.com/office/drawing/2014/main" id="{7B386396-37F2-FCEB-50E6-6BDA14CAD497}"/>
                </a:ext>
              </a:extLst>
            </p:cNvPr>
            <p:cNvSpPr txBox="1"/>
            <p:nvPr/>
          </p:nvSpPr>
          <p:spPr>
            <a:xfrm>
              <a:off x="2080405" y="786824"/>
              <a:ext cx="1637174" cy="335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effectLst>
                    <a:outerShdw blurRad="38100" dist="38100" dir="2700000" algn="tl">
                      <a:srgbClr val="000000">
                        <a:alpha val="43137"/>
                      </a:srgbClr>
                    </a:outerShdw>
                  </a:effectLst>
                  <a:latin typeface="Aptos" panose="02110004020202020204"/>
                </a:rPr>
                <a:t>EXAMINATION</a:t>
              </a:r>
              <a:endParaRPr kumimoji="0" 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ptos" panose="02110004020202020204"/>
              </a:endParaRPr>
            </a:p>
          </p:txBody>
        </p:sp>
        <p:sp>
          <p:nvSpPr>
            <p:cNvPr id="44" name="TextBox 43">
              <a:extLst>
                <a:ext uri="{FF2B5EF4-FFF2-40B4-BE49-F238E27FC236}">
                  <a16:creationId xmlns:a16="http://schemas.microsoft.com/office/drawing/2014/main" id="{54913257-4E52-0129-19AC-FD0D0E2ED048}"/>
                </a:ext>
              </a:extLst>
            </p:cNvPr>
            <p:cNvSpPr txBox="1"/>
            <p:nvPr/>
          </p:nvSpPr>
          <p:spPr>
            <a:xfrm>
              <a:off x="1470384" y="1139837"/>
              <a:ext cx="210284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In order for Josiah to get rid of the idols, he had to seek them out first.  - </a:t>
              </a:r>
            </a:p>
          </p:txBody>
        </p:sp>
        <p:sp>
          <p:nvSpPr>
            <p:cNvPr id="45" name="Rectangle 44">
              <a:extLst>
                <a:ext uri="{FF2B5EF4-FFF2-40B4-BE49-F238E27FC236}">
                  <a16:creationId xmlns:a16="http://schemas.microsoft.com/office/drawing/2014/main" id="{E5350DB0-3D68-ED03-1198-A8C8DB0355AD}"/>
                </a:ext>
              </a:extLst>
            </p:cNvPr>
            <p:cNvSpPr/>
            <p:nvPr/>
          </p:nvSpPr>
          <p:spPr>
            <a:xfrm>
              <a:off x="1504414" y="1771121"/>
              <a:ext cx="2019328" cy="58330"/>
            </a:xfrm>
            <a:prstGeom prst="rect">
              <a:avLst/>
            </a:prstGeom>
            <a:solidFill>
              <a:srgbClr val="ED1B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47" name="Straight Connector 46">
              <a:extLst>
                <a:ext uri="{FF2B5EF4-FFF2-40B4-BE49-F238E27FC236}">
                  <a16:creationId xmlns:a16="http://schemas.microsoft.com/office/drawing/2014/main" id="{735D0A7E-ADD4-821C-C778-B854CB164742}"/>
                </a:ext>
              </a:extLst>
            </p:cNvPr>
            <p:cNvCxnSpPr>
              <a:cxnSpLocks/>
              <a:stCxn id="45" idx="0"/>
            </p:cNvCxnSpPr>
            <p:nvPr/>
          </p:nvCxnSpPr>
          <p:spPr>
            <a:xfrm>
              <a:off x="2514078" y="1771121"/>
              <a:ext cx="0" cy="49583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72" name="Group 71">
            <a:extLst>
              <a:ext uri="{FF2B5EF4-FFF2-40B4-BE49-F238E27FC236}">
                <a16:creationId xmlns:a16="http://schemas.microsoft.com/office/drawing/2014/main" id="{DD4E3A1B-E2E0-EFD9-38B3-AF23D08188B2}"/>
              </a:ext>
            </a:extLst>
          </p:cNvPr>
          <p:cNvGrpSpPr/>
          <p:nvPr/>
        </p:nvGrpSpPr>
        <p:grpSpPr>
          <a:xfrm>
            <a:off x="5721530" y="135027"/>
            <a:ext cx="2866665" cy="1954721"/>
            <a:chOff x="6214122" y="771435"/>
            <a:chExt cx="2208043" cy="1285965"/>
          </a:xfrm>
        </p:grpSpPr>
        <p:sp>
          <p:nvSpPr>
            <p:cNvPr id="50" name="TextBox 49">
              <a:extLst>
                <a:ext uri="{FF2B5EF4-FFF2-40B4-BE49-F238E27FC236}">
                  <a16:creationId xmlns:a16="http://schemas.microsoft.com/office/drawing/2014/main" id="{C98C24B8-4D6F-63AE-0FB2-EA2422FA2F6D}"/>
                </a:ext>
              </a:extLst>
            </p:cNvPr>
            <p:cNvSpPr txBox="1"/>
            <p:nvPr/>
          </p:nvSpPr>
          <p:spPr>
            <a:xfrm>
              <a:off x="6453382" y="771435"/>
              <a:ext cx="66367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03</a:t>
              </a:r>
            </a:p>
          </p:txBody>
        </p:sp>
        <p:sp>
          <p:nvSpPr>
            <p:cNvPr id="51" name="TextBox 50">
              <a:extLst>
                <a:ext uri="{FF2B5EF4-FFF2-40B4-BE49-F238E27FC236}">
                  <a16:creationId xmlns:a16="http://schemas.microsoft.com/office/drawing/2014/main" id="{CD18A514-1730-6A27-61CE-E487C402D95F}"/>
                </a:ext>
              </a:extLst>
            </p:cNvPr>
            <p:cNvSpPr txBox="1"/>
            <p:nvPr/>
          </p:nvSpPr>
          <p:spPr>
            <a:xfrm>
              <a:off x="6824143" y="786824"/>
              <a:ext cx="1598022" cy="2227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effectLst>
                    <a:outerShdw blurRad="38100" dist="38100" dir="2700000" algn="tl">
                      <a:srgbClr val="000000">
                        <a:alpha val="43137"/>
                      </a:srgbClr>
                    </a:outerShdw>
                  </a:effectLst>
                  <a:latin typeface="Aptos" panose="02110004020202020204"/>
                </a:rPr>
                <a:t>ERADICATION</a:t>
              </a:r>
              <a:endParaRPr kumimoji="0" 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ptos" panose="02110004020202020204"/>
              </a:endParaRPr>
            </a:p>
          </p:txBody>
        </p:sp>
        <p:sp>
          <p:nvSpPr>
            <p:cNvPr id="52" name="TextBox 51">
              <a:extLst>
                <a:ext uri="{FF2B5EF4-FFF2-40B4-BE49-F238E27FC236}">
                  <a16:creationId xmlns:a16="http://schemas.microsoft.com/office/drawing/2014/main" id="{5D25DEF1-4161-3955-347B-E343F77388E9}"/>
                </a:ext>
              </a:extLst>
            </p:cNvPr>
            <p:cNvSpPr txBox="1"/>
            <p:nvPr/>
          </p:nvSpPr>
          <p:spPr>
            <a:xfrm>
              <a:off x="6214122" y="1139837"/>
              <a:ext cx="2102846" cy="4252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Disconnect and Destroy cultures and habits that block our focus from God. Stop and End</a:t>
              </a:r>
            </a:p>
          </p:txBody>
        </p:sp>
        <p:sp>
          <p:nvSpPr>
            <p:cNvPr id="53" name="Rectangle 52">
              <a:extLst>
                <a:ext uri="{FF2B5EF4-FFF2-40B4-BE49-F238E27FC236}">
                  <a16:creationId xmlns:a16="http://schemas.microsoft.com/office/drawing/2014/main" id="{B86B248F-7B0E-A5AD-9738-F99B6180D795}"/>
                </a:ext>
              </a:extLst>
            </p:cNvPr>
            <p:cNvSpPr/>
            <p:nvPr/>
          </p:nvSpPr>
          <p:spPr>
            <a:xfrm>
              <a:off x="6248152" y="1561562"/>
              <a:ext cx="2019328" cy="58330"/>
            </a:xfrm>
            <a:prstGeom prst="rect">
              <a:avLst/>
            </a:prstGeom>
            <a:solidFill>
              <a:srgbClr val="00AF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54" name="Straight Connector 53">
              <a:extLst>
                <a:ext uri="{FF2B5EF4-FFF2-40B4-BE49-F238E27FC236}">
                  <a16:creationId xmlns:a16="http://schemas.microsoft.com/office/drawing/2014/main" id="{24DF2C0A-761B-6348-7AF7-5A3F6F3E154A}"/>
                </a:ext>
              </a:extLst>
            </p:cNvPr>
            <p:cNvCxnSpPr>
              <a:cxnSpLocks/>
              <a:stCxn id="53" idx="0"/>
            </p:cNvCxnSpPr>
            <p:nvPr/>
          </p:nvCxnSpPr>
          <p:spPr>
            <a:xfrm>
              <a:off x="7257816" y="1561562"/>
              <a:ext cx="0" cy="49583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71" name="Group 70">
            <a:extLst>
              <a:ext uri="{FF2B5EF4-FFF2-40B4-BE49-F238E27FC236}">
                <a16:creationId xmlns:a16="http://schemas.microsoft.com/office/drawing/2014/main" id="{B347B0D7-6513-CD80-0FCB-6C0CCA3F990C}"/>
              </a:ext>
            </a:extLst>
          </p:cNvPr>
          <p:cNvGrpSpPr/>
          <p:nvPr/>
        </p:nvGrpSpPr>
        <p:grpSpPr>
          <a:xfrm>
            <a:off x="3240612" y="4793790"/>
            <a:ext cx="3394859" cy="1910766"/>
            <a:chOff x="3179562" y="4800600"/>
            <a:chExt cx="3394859" cy="1244144"/>
          </a:xfrm>
        </p:grpSpPr>
        <p:sp>
          <p:nvSpPr>
            <p:cNvPr id="55" name="TextBox 54">
              <a:extLst>
                <a:ext uri="{FF2B5EF4-FFF2-40B4-BE49-F238E27FC236}">
                  <a16:creationId xmlns:a16="http://schemas.microsoft.com/office/drawing/2014/main" id="{1C8AF163-F74F-5FC6-4DBB-1C7DCC5F69D2}"/>
                </a:ext>
              </a:extLst>
            </p:cNvPr>
            <p:cNvSpPr txBox="1"/>
            <p:nvPr/>
          </p:nvSpPr>
          <p:spPr>
            <a:xfrm>
              <a:off x="4016862" y="5644634"/>
              <a:ext cx="66367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02</a:t>
              </a:r>
            </a:p>
          </p:txBody>
        </p:sp>
        <p:sp>
          <p:nvSpPr>
            <p:cNvPr id="56" name="TextBox 55">
              <a:extLst>
                <a:ext uri="{FF2B5EF4-FFF2-40B4-BE49-F238E27FC236}">
                  <a16:creationId xmlns:a16="http://schemas.microsoft.com/office/drawing/2014/main" id="{6D313448-D51F-F396-C873-E0E1D5AA7C2D}"/>
                </a:ext>
              </a:extLst>
            </p:cNvPr>
            <p:cNvSpPr txBox="1"/>
            <p:nvPr/>
          </p:nvSpPr>
          <p:spPr>
            <a:xfrm>
              <a:off x="4387623" y="5660023"/>
              <a:ext cx="1564698" cy="2204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effectLst>
                    <a:outerShdw blurRad="38100" dist="38100" dir="2700000" algn="tl">
                      <a:srgbClr val="000000">
                        <a:alpha val="43137"/>
                      </a:srgbClr>
                    </a:outerShdw>
                  </a:effectLst>
                  <a:latin typeface="Aptos" panose="02110004020202020204"/>
                </a:rPr>
                <a:t>RECOGNITION</a:t>
              </a:r>
              <a:endParaRPr kumimoji="0" 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ptos" panose="02110004020202020204"/>
              </a:endParaRPr>
            </a:p>
          </p:txBody>
        </p:sp>
        <p:sp>
          <p:nvSpPr>
            <p:cNvPr id="57" name="TextBox 56">
              <a:extLst>
                <a:ext uri="{FF2B5EF4-FFF2-40B4-BE49-F238E27FC236}">
                  <a16:creationId xmlns:a16="http://schemas.microsoft.com/office/drawing/2014/main" id="{6BA6B7D4-F7C9-694D-034D-1577BA163E56}"/>
                </a:ext>
              </a:extLst>
            </p:cNvPr>
            <p:cNvSpPr txBox="1"/>
            <p:nvPr/>
          </p:nvSpPr>
          <p:spPr>
            <a:xfrm>
              <a:off x="3179562" y="5276306"/>
              <a:ext cx="3394859" cy="4208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do a thorough job, which require recognizing which things are idols or were related to idol worship and had to be destroyed. </a:t>
              </a:r>
            </a:p>
          </p:txBody>
        </p:sp>
        <p:sp>
          <p:nvSpPr>
            <p:cNvPr id="58" name="Rectangle 57">
              <a:extLst>
                <a:ext uri="{FF2B5EF4-FFF2-40B4-BE49-F238E27FC236}">
                  <a16:creationId xmlns:a16="http://schemas.microsoft.com/office/drawing/2014/main" id="{EA09616E-9042-ED83-BFA9-3E94C3545CAD}"/>
                </a:ext>
              </a:extLst>
            </p:cNvPr>
            <p:cNvSpPr/>
            <p:nvPr/>
          </p:nvSpPr>
          <p:spPr>
            <a:xfrm>
              <a:off x="3866642" y="5206092"/>
              <a:ext cx="2019328" cy="58330"/>
            </a:xfrm>
            <a:prstGeom prst="rect">
              <a:avLst/>
            </a:prstGeom>
            <a:solidFill>
              <a:srgbClr val="F794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59" name="Straight Connector 58">
              <a:extLst>
                <a:ext uri="{FF2B5EF4-FFF2-40B4-BE49-F238E27FC236}">
                  <a16:creationId xmlns:a16="http://schemas.microsoft.com/office/drawing/2014/main" id="{AD1D725D-14B2-C658-11A3-E973E5E58126}"/>
                </a:ext>
              </a:extLst>
            </p:cNvPr>
            <p:cNvCxnSpPr>
              <a:cxnSpLocks/>
              <a:stCxn id="58" idx="0"/>
            </p:cNvCxnSpPr>
            <p:nvPr/>
          </p:nvCxnSpPr>
          <p:spPr>
            <a:xfrm flipV="1">
              <a:off x="4876306" y="4800600"/>
              <a:ext cx="0" cy="405492"/>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73" name="Group 72">
            <a:extLst>
              <a:ext uri="{FF2B5EF4-FFF2-40B4-BE49-F238E27FC236}">
                <a16:creationId xmlns:a16="http://schemas.microsoft.com/office/drawing/2014/main" id="{D08972C0-805E-3158-D3CD-9DE0318ED514}"/>
              </a:ext>
            </a:extLst>
          </p:cNvPr>
          <p:cNvGrpSpPr/>
          <p:nvPr/>
        </p:nvGrpSpPr>
        <p:grpSpPr>
          <a:xfrm>
            <a:off x="7645134" y="4800599"/>
            <a:ext cx="3754383" cy="1898981"/>
            <a:chOff x="8700843" y="4800600"/>
            <a:chExt cx="2102846" cy="1244144"/>
          </a:xfrm>
        </p:grpSpPr>
        <p:sp>
          <p:nvSpPr>
            <p:cNvPr id="61" name="TextBox 60">
              <a:extLst>
                <a:ext uri="{FF2B5EF4-FFF2-40B4-BE49-F238E27FC236}">
                  <a16:creationId xmlns:a16="http://schemas.microsoft.com/office/drawing/2014/main" id="{1BC16CD1-E82D-493D-61FB-9444BD5822CD}"/>
                </a:ext>
              </a:extLst>
            </p:cNvPr>
            <p:cNvSpPr txBox="1"/>
            <p:nvPr/>
          </p:nvSpPr>
          <p:spPr>
            <a:xfrm>
              <a:off x="8896509" y="5644634"/>
              <a:ext cx="66367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04</a:t>
              </a:r>
            </a:p>
          </p:txBody>
        </p:sp>
        <p:sp>
          <p:nvSpPr>
            <p:cNvPr id="62" name="TextBox 61">
              <a:extLst>
                <a:ext uri="{FF2B5EF4-FFF2-40B4-BE49-F238E27FC236}">
                  <a16:creationId xmlns:a16="http://schemas.microsoft.com/office/drawing/2014/main" id="{F90EF892-3AE3-443D-D1DF-3DFF5409AF53}"/>
                </a:ext>
              </a:extLst>
            </p:cNvPr>
            <p:cNvSpPr txBox="1"/>
            <p:nvPr/>
          </p:nvSpPr>
          <p:spPr>
            <a:xfrm>
              <a:off x="9130590" y="5660023"/>
              <a:ext cx="140526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ptos" panose="02110004020202020204"/>
                  <a:ea typeface="+mn-ea"/>
                  <a:cs typeface="+mn-cs"/>
                </a:rPr>
                <a:t>RE-DEDICATION</a:t>
              </a:r>
            </a:p>
          </p:txBody>
        </p:sp>
        <p:sp>
          <p:nvSpPr>
            <p:cNvPr id="63" name="TextBox 62">
              <a:extLst>
                <a:ext uri="{FF2B5EF4-FFF2-40B4-BE49-F238E27FC236}">
                  <a16:creationId xmlns:a16="http://schemas.microsoft.com/office/drawing/2014/main" id="{79DB5B13-E215-57BF-7596-C391E7E65782}"/>
                </a:ext>
              </a:extLst>
            </p:cNvPr>
            <p:cNvSpPr txBox="1"/>
            <p:nvPr/>
          </p:nvSpPr>
          <p:spPr>
            <a:xfrm>
              <a:off x="8700843" y="5254531"/>
              <a:ext cx="210284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After we have examined ourselves, recognized the idols in our lives, and totally eradicated them, then we must re-dedicate our hearts to the Lord</a:t>
              </a:r>
            </a:p>
          </p:txBody>
        </p:sp>
        <p:sp>
          <p:nvSpPr>
            <p:cNvPr id="64" name="Rectangle 63">
              <a:extLst>
                <a:ext uri="{FF2B5EF4-FFF2-40B4-BE49-F238E27FC236}">
                  <a16:creationId xmlns:a16="http://schemas.microsoft.com/office/drawing/2014/main" id="{62A29DFC-D92B-65F8-385A-1BDE0FA1CBDA}"/>
                </a:ext>
              </a:extLst>
            </p:cNvPr>
            <p:cNvSpPr/>
            <p:nvPr/>
          </p:nvSpPr>
          <p:spPr>
            <a:xfrm>
              <a:off x="8746289" y="5206092"/>
              <a:ext cx="2019328" cy="58330"/>
            </a:xfrm>
            <a:prstGeom prst="rect">
              <a:avLst/>
            </a:prstGeom>
            <a:solidFill>
              <a:srgbClr val="8EC6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65" name="Straight Connector 64">
              <a:extLst>
                <a:ext uri="{FF2B5EF4-FFF2-40B4-BE49-F238E27FC236}">
                  <a16:creationId xmlns:a16="http://schemas.microsoft.com/office/drawing/2014/main" id="{2A248EAA-CDD6-4ED2-8642-C450C03CA7F6}"/>
                </a:ext>
              </a:extLst>
            </p:cNvPr>
            <p:cNvCxnSpPr>
              <a:cxnSpLocks/>
              <a:stCxn id="64" idx="0"/>
            </p:cNvCxnSpPr>
            <p:nvPr/>
          </p:nvCxnSpPr>
          <p:spPr>
            <a:xfrm flipV="1">
              <a:off x="9755953" y="4800600"/>
              <a:ext cx="0" cy="405492"/>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645329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 presetClass="entr" presetSubtype="1"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0-#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par>
                                <p:cTn id="30" presetID="2" presetClass="entr" presetSubtype="1"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0-#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32" fill="hold" nodeType="click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500" fill="hold"/>
                                        <p:tgtEl>
                                          <p:spTgt spid="66"/>
                                        </p:tgtEl>
                                        <p:attrNameLst>
                                          <p:attrName>ppt_w</p:attrName>
                                        </p:attrNameLst>
                                      </p:cBhvr>
                                      <p:tavLst>
                                        <p:tav tm="0">
                                          <p:val>
                                            <p:strVal val="4*#ppt_w"/>
                                          </p:val>
                                        </p:tav>
                                        <p:tav tm="100000">
                                          <p:val>
                                            <p:strVal val="#ppt_w"/>
                                          </p:val>
                                        </p:tav>
                                      </p:tavLst>
                                    </p:anim>
                                    <p:anim calcmode="lin" valueType="num">
                                      <p:cBhvr>
                                        <p:cTn id="43" dur="500" fill="hold"/>
                                        <p:tgtEl>
                                          <p:spTgt spid="66"/>
                                        </p:tgtEl>
                                        <p:attrNameLst>
                                          <p:attrName>ppt_h</p:attrName>
                                        </p:attrNameLst>
                                      </p:cBhvr>
                                      <p:tavLst>
                                        <p:tav tm="0">
                                          <p:val>
                                            <p:strVal val="4*#ppt_h"/>
                                          </p:val>
                                        </p:tav>
                                        <p:tav tm="100000">
                                          <p:val>
                                            <p:strVal val="#ppt_h"/>
                                          </p:val>
                                        </p:tav>
                                      </p:tavLst>
                                    </p:anim>
                                  </p:childTnLst>
                                </p:cTn>
                              </p:par>
                            </p:childTnLst>
                          </p:cTn>
                        </p:par>
                        <p:par>
                          <p:cTn id="44" fill="hold">
                            <p:stCondLst>
                              <p:cond delay="500"/>
                            </p:stCondLst>
                            <p:childTnLst>
                              <p:par>
                                <p:cTn id="45" presetID="17" presetClass="entr" presetSubtype="4"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ppt_x</p:attrName>
                                        </p:attrNameLst>
                                      </p:cBhvr>
                                      <p:tavLst>
                                        <p:tav tm="0">
                                          <p:val>
                                            <p:strVal val="#ppt_x"/>
                                          </p:val>
                                        </p:tav>
                                        <p:tav tm="100000">
                                          <p:val>
                                            <p:strVal val="#ppt_x"/>
                                          </p:val>
                                        </p:tav>
                                      </p:tavLst>
                                    </p:anim>
                                    <p:anim calcmode="lin" valueType="num">
                                      <p:cBhvr>
                                        <p:cTn id="48" dur="500" fill="hold"/>
                                        <p:tgtEl>
                                          <p:spTgt spid="70"/>
                                        </p:tgtEl>
                                        <p:attrNameLst>
                                          <p:attrName>ppt_y</p:attrName>
                                        </p:attrNameLst>
                                      </p:cBhvr>
                                      <p:tavLst>
                                        <p:tav tm="0">
                                          <p:val>
                                            <p:strVal val="#ppt_y+#ppt_h/2"/>
                                          </p:val>
                                        </p:tav>
                                        <p:tav tm="100000">
                                          <p:val>
                                            <p:strVal val="#ppt_y"/>
                                          </p:val>
                                        </p:tav>
                                      </p:tavLst>
                                    </p:anim>
                                    <p:anim calcmode="lin" valueType="num">
                                      <p:cBhvr>
                                        <p:cTn id="49" dur="500" fill="hold"/>
                                        <p:tgtEl>
                                          <p:spTgt spid="70"/>
                                        </p:tgtEl>
                                        <p:attrNameLst>
                                          <p:attrName>ppt_w</p:attrName>
                                        </p:attrNameLst>
                                      </p:cBhvr>
                                      <p:tavLst>
                                        <p:tav tm="0">
                                          <p:val>
                                            <p:strVal val="#ppt_w"/>
                                          </p:val>
                                        </p:tav>
                                        <p:tav tm="100000">
                                          <p:val>
                                            <p:strVal val="#ppt_w"/>
                                          </p:val>
                                        </p:tav>
                                      </p:tavLst>
                                    </p:anim>
                                    <p:anim calcmode="lin" valueType="num">
                                      <p:cBhvr>
                                        <p:cTn id="50" dur="500" fill="hold"/>
                                        <p:tgtEl>
                                          <p:spTgt spid="70"/>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32" fill="hold" nodeType="clickEffect">
                                  <p:stCondLst>
                                    <p:cond delay="0"/>
                                  </p:stCondLst>
                                  <p:childTnLst>
                                    <p:set>
                                      <p:cBhvr>
                                        <p:cTn id="54" dur="1" fill="hold">
                                          <p:stCondLst>
                                            <p:cond delay="0"/>
                                          </p:stCondLst>
                                        </p:cTn>
                                        <p:tgtEl>
                                          <p:spTgt spid="67"/>
                                        </p:tgtEl>
                                        <p:attrNameLst>
                                          <p:attrName>style.visibility</p:attrName>
                                        </p:attrNameLst>
                                      </p:cBhvr>
                                      <p:to>
                                        <p:strVal val="visible"/>
                                      </p:to>
                                    </p:set>
                                    <p:anim calcmode="lin" valueType="num">
                                      <p:cBhvr>
                                        <p:cTn id="55" dur="500" fill="hold"/>
                                        <p:tgtEl>
                                          <p:spTgt spid="67"/>
                                        </p:tgtEl>
                                        <p:attrNameLst>
                                          <p:attrName>ppt_w</p:attrName>
                                        </p:attrNameLst>
                                      </p:cBhvr>
                                      <p:tavLst>
                                        <p:tav tm="0">
                                          <p:val>
                                            <p:strVal val="4*#ppt_w"/>
                                          </p:val>
                                        </p:tav>
                                        <p:tav tm="100000">
                                          <p:val>
                                            <p:strVal val="#ppt_w"/>
                                          </p:val>
                                        </p:tav>
                                      </p:tavLst>
                                    </p:anim>
                                    <p:anim calcmode="lin" valueType="num">
                                      <p:cBhvr>
                                        <p:cTn id="56" dur="500" fill="hold"/>
                                        <p:tgtEl>
                                          <p:spTgt spid="67"/>
                                        </p:tgtEl>
                                        <p:attrNameLst>
                                          <p:attrName>ppt_h</p:attrName>
                                        </p:attrNameLst>
                                      </p:cBhvr>
                                      <p:tavLst>
                                        <p:tav tm="0">
                                          <p:val>
                                            <p:strVal val="4*#ppt_h"/>
                                          </p:val>
                                        </p:tav>
                                        <p:tav tm="100000">
                                          <p:val>
                                            <p:strVal val="#ppt_h"/>
                                          </p:val>
                                        </p:tav>
                                      </p:tavLst>
                                    </p:anim>
                                  </p:childTnLst>
                                </p:cTn>
                              </p:par>
                            </p:childTnLst>
                          </p:cTn>
                        </p:par>
                        <p:par>
                          <p:cTn id="57" fill="hold">
                            <p:stCondLst>
                              <p:cond delay="500"/>
                            </p:stCondLst>
                            <p:childTnLst>
                              <p:par>
                                <p:cTn id="58" presetID="17" presetClass="entr" presetSubtype="1" fill="hold" nodeType="afterEffect">
                                  <p:stCondLst>
                                    <p:cond delay="0"/>
                                  </p:stCondLst>
                                  <p:childTnLst>
                                    <p:set>
                                      <p:cBhvr>
                                        <p:cTn id="59" dur="1" fill="hold">
                                          <p:stCondLst>
                                            <p:cond delay="0"/>
                                          </p:stCondLst>
                                        </p:cTn>
                                        <p:tgtEl>
                                          <p:spTgt spid="71"/>
                                        </p:tgtEl>
                                        <p:attrNameLst>
                                          <p:attrName>style.visibility</p:attrName>
                                        </p:attrNameLst>
                                      </p:cBhvr>
                                      <p:to>
                                        <p:strVal val="visible"/>
                                      </p:to>
                                    </p:set>
                                    <p:anim calcmode="lin" valueType="num">
                                      <p:cBhvr>
                                        <p:cTn id="60" dur="500" fill="hold"/>
                                        <p:tgtEl>
                                          <p:spTgt spid="71"/>
                                        </p:tgtEl>
                                        <p:attrNameLst>
                                          <p:attrName>ppt_x</p:attrName>
                                        </p:attrNameLst>
                                      </p:cBhvr>
                                      <p:tavLst>
                                        <p:tav tm="0">
                                          <p:val>
                                            <p:strVal val="#ppt_x"/>
                                          </p:val>
                                        </p:tav>
                                        <p:tav tm="100000">
                                          <p:val>
                                            <p:strVal val="#ppt_x"/>
                                          </p:val>
                                        </p:tav>
                                      </p:tavLst>
                                    </p:anim>
                                    <p:anim calcmode="lin" valueType="num">
                                      <p:cBhvr>
                                        <p:cTn id="61" dur="500" fill="hold"/>
                                        <p:tgtEl>
                                          <p:spTgt spid="71"/>
                                        </p:tgtEl>
                                        <p:attrNameLst>
                                          <p:attrName>ppt_y</p:attrName>
                                        </p:attrNameLst>
                                      </p:cBhvr>
                                      <p:tavLst>
                                        <p:tav tm="0">
                                          <p:val>
                                            <p:strVal val="#ppt_y-#ppt_h/2"/>
                                          </p:val>
                                        </p:tav>
                                        <p:tav tm="100000">
                                          <p:val>
                                            <p:strVal val="#ppt_y"/>
                                          </p:val>
                                        </p:tav>
                                      </p:tavLst>
                                    </p:anim>
                                    <p:anim calcmode="lin" valueType="num">
                                      <p:cBhvr>
                                        <p:cTn id="62" dur="500" fill="hold"/>
                                        <p:tgtEl>
                                          <p:spTgt spid="71"/>
                                        </p:tgtEl>
                                        <p:attrNameLst>
                                          <p:attrName>ppt_w</p:attrName>
                                        </p:attrNameLst>
                                      </p:cBhvr>
                                      <p:tavLst>
                                        <p:tav tm="0">
                                          <p:val>
                                            <p:strVal val="#ppt_w"/>
                                          </p:val>
                                        </p:tav>
                                        <p:tav tm="100000">
                                          <p:val>
                                            <p:strVal val="#ppt_w"/>
                                          </p:val>
                                        </p:tav>
                                      </p:tavLst>
                                    </p:anim>
                                    <p:anim calcmode="lin" valueType="num">
                                      <p:cBhvr>
                                        <p:cTn id="63" dur="500" fill="hold"/>
                                        <p:tgtEl>
                                          <p:spTgt spid="71"/>
                                        </p:tgtEl>
                                        <p:attrNameLst>
                                          <p:attrName>ppt_h</p:attrName>
                                        </p:attrNameLst>
                                      </p:cBhvr>
                                      <p:tavLst>
                                        <p:tav tm="0">
                                          <p:val>
                                            <p:fltVal val="0"/>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23" presetClass="entr" presetSubtype="32" fill="hold" nodeType="clickEffect">
                                  <p:stCondLst>
                                    <p:cond delay="0"/>
                                  </p:stCondLst>
                                  <p:childTnLst>
                                    <p:set>
                                      <p:cBhvr>
                                        <p:cTn id="67" dur="1" fill="hold">
                                          <p:stCondLst>
                                            <p:cond delay="0"/>
                                          </p:stCondLst>
                                        </p:cTn>
                                        <p:tgtEl>
                                          <p:spTgt spid="68"/>
                                        </p:tgtEl>
                                        <p:attrNameLst>
                                          <p:attrName>style.visibility</p:attrName>
                                        </p:attrNameLst>
                                      </p:cBhvr>
                                      <p:to>
                                        <p:strVal val="visible"/>
                                      </p:to>
                                    </p:set>
                                    <p:anim calcmode="lin" valueType="num">
                                      <p:cBhvr>
                                        <p:cTn id="68" dur="500" fill="hold"/>
                                        <p:tgtEl>
                                          <p:spTgt spid="68"/>
                                        </p:tgtEl>
                                        <p:attrNameLst>
                                          <p:attrName>ppt_w</p:attrName>
                                        </p:attrNameLst>
                                      </p:cBhvr>
                                      <p:tavLst>
                                        <p:tav tm="0">
                                          <p:val>
                                            <p:strVal val="4*#ppt_w"/>
                                          </p:val>
                                        </p:tav>
                                        <p:tav tm="100000">
                                          <p:val>
                                            <p:strVal val="#ppt_w"/>
                                          </p:val>
                                        </p:tav>
                                      </p:tavLst>
                                    </p:anim>
                                    <p:anim calcmode="lin" valueType="num">
                                      <p:cBhvr>
                                        <p:cTn id="69" dur="500" fill="hold"/>
                                        <p:tgtEl>
                                          <p:spTgt spid="68"/>
                                        </p:tgtEl>
                                        <p:attrNameLst>
                                          <p:attrName>ppt_h</p:attrName>
                                        </p:attrNameLst>
                                      </p:cBhvr>
                                      <p:tavLst>
                                        <p:tav tm="0">
                                          <p:val>
                                            <p:strVal val="4*#ppt_h"/>
                                          </p:val>
                                        </p:tav>
                                        <p:tav tm="100000">
                                          <p:val>
                                            <p:strVal val="#ppt_h"/>
                                          </p:val>
                                        </p:tav>
                                      </p:tavLst>
                                    </p:anim>
                                  </p:childTnLst>
                                </p:cTn>
                              </p:par>
                            </p:childTnLst>
                          </p:cTn>
                        </p:par>
                        <p:par>
                          <p:cTn id="70" fill="hold">
                            <p:stCondLst>
                              <p:cond delay="500"/>
                            </p:stCondLst>
                            <p:childTnLst>
                              <p:par>
                                <p:cTn id="71" presetID="17" presetClass="entr" presetSubtype="1" fill="hold" nodeType="afterEffect">
                                  <p:stCondLst>
                                    <p:cond delay="0"/>
                                  </p:stCondLst>
                                  <p:childTnLst>
                                    <p:set>
                                      <p:cBhvr>
                                        <p:cTn id="72" dur="1" fill="hold">
                                          <p:stCondLst>
                                            <p:cond delay="0"/>
                                          </p:stCondLst>
                                        </p:cTn>
                                        <p:tgtEl>
                                          <p:spTgt spid="72"/>
                                        </p:tgtEl>
                                        <p:attrNameLst>
                                          <p:attrName>style.visibility</p:attrName>
                                        </p:attrNameLst>
                                      </p:cBhvr>
                                      <p:to>
                                        <p:strVal val="visible"/>
                                      </p:to>
                                    </p:set>
                                    <p:anim calcmode="lin" valueType="num">
                                      <p:cBhvr>
                                        <p:cTn id="73" dur="500" fill="hold"/>
                                        <p:tgtEl>
                                          <p:spTgt spid="72"/>
                                        </p:tgtEl>
                                        <p:attrNameLst>
                                          <p:attrName>ppt_x</p:attrName>
                                        </p:attrNameLst>
                                      </p:cBhvr>
                                      <p:tavLst>
                                        <p:tav tm="0">
                                          <p:val>
                                            <p:strVal val="#ppt_x"/>
                                          </p:val>
                                        </p:tav>
                                        <p:tav tm="100000">
                                          <p:val>
                                            <p:strVal val="#ppt_x"/>
                                          </p:val>
                                        </p:tav>
                                      </p:tavLst>
                                    </p:anim>
                                    <p:anim calcmode="lin" valueType="num">
                                      <p:cBhvr>
                                        <p:cTn id="74" dur="500" fill="hold"/>
                                        <p:tgtEl>
                                          <p:spTgt spid="72"/>
                                        </p:tgtEl>
                                        <p:attrNameLst>
                                          <p:attrName>ppt_y</p:attrName>
                                        </p:attrNameLst>
                                      </p:cBhvr>
                                      <p:tavLst>
                                        <p:tav tm="0">
                                          <p:val>
                                            <p:strVal val="#ppt_y-#ppt_h/2"/>
                                          </p:val>
                                        </p:tav>
                                        <p:tav tm="100000">
                                          <p:val>
                                            <p:strVal val="#ppt_y"/>
                                          </p:val>
                                        </p:tav>
                                      </p:tavLst>
                                    </p:anim>
                                    <p:anim calcmode="lin" valueType="num">
                                      <p:cBhvr>
                                        <p:cTn id="75" dur="500" fill="hold"/>
                                        <p:tgtEl>
                                          <p:spTgt spid="72"/>
                                        </p:tgtEl>
                                        <p:attrNameLst>
                                          <p:attrName>ppt_w</p:attrName>
                                        </p:attrNameLst>
                                      </p:cBhvr>
                                      <p:tavLst>
                                        <p:tav tm="0">
                                          <p:val>
                                            <p:strVal val="#ppt_w"/>
                                          </p:val>
                                        </p:tav>
                                        <p:tav tm="100000">
                                          <p:val>
                                            <p:strVal val="#ppt_w"/>
                                          </p:val>
                                        </p:tav>
                                      </p:tavLst>
                                    </p:anim>
                                    <p:anim calcmode="lin" valueType="num">
                                      <p:cBhvr>
                                        <p:cTn id="76" dur="500" fill="hold"/>
                                        <p:tgtEl>
                                          <p:spTgt spid="72"/>
                                        </p:tgtEl>
                                        <p:attrNameLst>
                                          <p:attrName>ppt_h</p:attrName>
                                        </p:attrNameLst>
                                      </p:cBhvr>
                                      <p:tavLst>
                                        <p:tav tm="0">
                                          <p:val>
                                            <p:fltVal val="0"/>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23" presetClass="entr" presetSubtype="32" fill="hold" nodeType="click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p:cTn id="81" dur="500" fill="hold"/>
                                        <p:tgtEl>
                                          <p:spTgt spid="69"/>
                                        </p:tgtEl>
                                        <p:attrNameLst>
                                          <p:attrName>ppt_w</p:attrName>
                                        </p:attrNameLst>
                                      </p:cBhvr>
                                      <p:tavLst>
                                        <p:tav tm="0">
                                          <p:val>
                                            <p:strVal val="4*#ppt_w"/>
                                          </p:val>
                                        </p:tav>
                                        <p:tav tm="100000">
                                          <p:val>
                                            <p:strVal val="#ppt_w"/>
                                          </p:val>
                                        </p:tav>
                                      </p:tavLst>
                                    </p:anim>
                                    <p:anim calcmode="lin" valueType="num">
                                      <p:cBhvr>
                                        <p:cTn id="82" dur="500" fill="hold"/>
                                        <p:tgtEl>
                                          <p:spTgt spid="69"/>
                                        </p:tgtEl>
                                        <p:attrNameLst>
                                          <p:attrName>ppt_h</p:attrName>
                                        </p:attrNameLst>
                                      </p:cBhvr>
                                      <p:tavLst>
                                        <p:tav tm="0">
                                          <p:val>
                                            <p:strVal val="4*#ppt_h"/>
                                          </p:val>
                                        </p:tav>
                                        <p:tav tm="100000">
                                          <p:val>
                                            <p:strVal val="#ppt_h"/>
                                          </p:val>
                                        </p:tav>
                                      </p:tavLst>
                                    </p:anim>
                                  </p:childTnLst>
                                </p:cTn>
                              </p:par>
                            </p:childTnLst>
                          </p:cTn>
                        </p:par>
                        <p:par>
                          <p:cTn id="83" fill="hold">
                            <p:stCondLst>
                              <p:cond delay="500"/>
                            </p:stCondLst>
                            <p:childTnLst>
                              <p:par>
                                <p:cTn id="84" presetID="17" presetClass="entr" presetSubtype="1" fill="hold" nodeType="afterEffect">
                                  <p:stCondLst>
                                    <p:cond delay="0"/>
                                  </p:stCondLst>
                                  <p:childTnLst>
                                    <p:set>
                                      <p:cBhvr>
                                        <p:cTn id="85" dur="1" fill="hold">
                                          <p:stCondLst>
                                            <p:cond delay="0"/>
                                          </p:stCondLst>
                                        </p:cTn>
                                        <p:tgtEl>
                                          <p:spTgt spid="73"/>
                                        </p:tgtEl>
                                        <p:attrNameLst>
                                          <p:attrName>style.visibility</p:attrName>
                                        </p:attrNameLst>
                                      </p:cBhvr>
                                      <p:to>
                                        <p:strVal val="visible"/>
                                      </p:to>
                                    </p:set>
                                    <p:anim calcmode="lin" valueType="num">
                                      <p:cBhvr>
                                        <p:cTn id="86" dur="500" fill="hold"/>
                                        <p:tgtEl>
                                          <p:spTgt spid="73"/>
                                        </p:tgtEl>
                                        <p:attrNameLst>
                                          <p:attrName>ppt_x</p:attrName>
                                        </p:attrNameLst>
                                      </p:cBhvr>
                                      <p:tavLst>
                                        <p:tav tm="0">
                                          <p:val>
                                            <p:strVal val="#ppt_x"/>
                                          </p:val>
                                        </p:tav>
                                        <p:tav tm="100000">
                                          <p:val>
                                            <p:strVal val="#ppt_x"/>
                                          </p:val>
                                        </p:tav>
                                      </p:tavLst>
                                    </p:anim>
                                    <p:anim calcmode="lin" valueType="num">
                                      <p:cBhvr>
                                        <p:cTn id="87" dur="500" fill="hold"/>
                                        <p:tgtEl>
                                          <p:spTgt spid="73"/>
                                        </p:tgtEl>
                                        <p:attrNameLst>
                                          <p:attrName>ppt_y</p:attrName>
                                        </p:attrNameLst>
                                      </p:cBhvr>
                                      <p:tavLst>
                                        <p:tav tm="0">
                                          <p:val>
                                            <p:strVal val="#ppt_y-#ppt_h/2"/>
                                          </p:val>
                                        </p:tav>
                                        <p:tav tm="100000">
                                          <p:val>
                                            <p:strVal val="#ppt_y"/>
                                          </p:val>
                                        </p:tav>
                                      </p:tavLst>
                                    </p:anim>
                                    <p:anim calcmode="lin" valueType="num">
                                      <p:cBhvr>
                                        <p:cTn id="88" dur="500" fill="hold"/>
                                        <p:tgtEl>
                                          <p:spTgt spid="73"/>
                                        </p:tgtEl>
                                        <p:attrNameLst>
                                          <p:attrName>ppt_w</p:attrName>
                                        </p:attrNameLst>
                                      </p:cBhvr>
                                      <p:tavLst>
                                        <p:tav tm="0">
                                          <p:val>
                                            <p:strVal val="#ppt_w"/>
                                          </p:val>
                                        </p:tav>
                                        <p:tav tm="100000">
                                          <p:val>
                                            <p:strVal val="#ppt_w"/>
                                          </p:val>
                                        </p:tav>
                                      </p:tavLst>
                                    </p:anim>
                                    <p:anim calcmode="lin" valueType="num">
                                      <p:cBhvr>
                                        <p:cTn id="89" dur="500" fill="hold"/>
                                        <p:tgtEl>
                                          <p:spTgt spid="7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7" grpId="0" animBg="1"/>
      <p:bldP spid="11" grpId="0" animBg="1"/>
      <p:bldP spid="10" grpId="0" animBg="1"/>
      <p:bldP spid="21" grpId="0" animBg="1"/>
      <p:bldP spid="18" grpId="0" animBg="1"/>
      <p:bldP spid="20" grpId="0" animBg="1"/>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hand and a stamp on the word solution&#10;&#10;Description automatically generated">
            <a:extLst>
              <a:ext uri="{FF2B5EF4-FFF2-40B4-BE49-F238E27FC236}">
                <a16:creationId xmlns:a16="http://schemas.microsoft.com/office/drawing/2014/main" id="{9D6764C8-0250-DBF6-5775-35D1A0A0018C}"/>
              </a:ext>
            </a:extLst>
          </p:cNvPr>
          <p:cNvPicPr>
            <a:picLocks noChangeAspect="1"/>
          </p:cNvPicPr>
          <p:nvPr/>
        </p:nvPicPr>
        <p:blipFill>
          <a:blip r:embed="rId2">
            <a:extLst>
              <a:ext uri="{28A0092B-C50C-407E-A947-70E740481C1C}">
                <a14:useLocalDpi xmlns:a14="http://schemas.microsoft.com/office/drawing/2010/main" val="0"/>
              </a:ext>
            </a:extLst>
          </a:blip>
          <a:srcRect r="1055" b="1"/>
          <a:stretch/>
        </p:blipFill>
        <p:spPr>
          <a:xfrm>
            <a:off x="4076024" y="3685"/>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B444A7A-40DE-6565-7626-9A660BD1468B}"/>
              </a:ext>
            </a:extLst>
          </p:cNvPr>
          <p:cNvSpPr/>
          <p:nvPr/>
        </p:nvSpPr>
        <p:spPr>
          <a:xfrm>
            <a:off x="381838" y="572756"/>
            <a:ext cx="4278552" cy="5604207"/>
          </a:xfrm>
          <a:prstGeom prst="rect">
            <a:avLst/>
          </a:prstGeom>
        </p:spPr>
        <p:txBody>
          <a:bodyPr vert="horz" lIns="91440" tIns="45720" rIns="91440" bIns="45720" rtlCol="0">
            <a:normAutofit/>
            <a:scene3d>
              <a:camera prst="orthographicFront"/>
              <a:lightRig rig="harsh" dir="t"/>
            </a:scene3d>
            <a:sp3d extrusionH="57150" prstMaterial="matte">
              <a:bevelT w="63500" h="12700" prst="angle"/>
              <a:contourClr>
                <a:schemeClr val="bg1">
                  <a:lumMod val="65000"/>
                </a:schemeClr>
              </a:contourClr>
            </a:sp3d>
          </a:bodyPr>
          <a:lstStyle/>
          <a:p>
            <a:pPr>
              <a:lnSpc>
                <a:spcPct val="90000"/>
              </a:lnSpc>
              <a:spcAft>
                <a:spcPts val="600"/>
              </a:spcAft>
            </a:pPr>
            <a:r>
              <a:rPr lang="en-US" sz="4400" b="1" cap="none" spc="0" dirty="0">
                <a:ln/>
                <a:effectLst/>
              </a:rPr>
              <a:t>and I will cut off your carved images and your pillars from among you, and you shall bow down no more to the work of your hands </a:t>
            </a:r>
            <a:r>
              <a:rPr lang="en-US" sz="2000" b="1" cap="none" spc="0" dirty="0">
                <a:ln/>
                <a:effectLst/>
              </a:rPr>
              <a:t>– Micah 5:13</a:t>
            </a:r>
          </a:p>
        </p:txBody>
      </p:sp>
    </p:spTree>
    <p:extLst>
      <p:ext uri="{BB962C8B-B14F-4D97-AF65-F5344CB8AC3E}">
        <p14:creationId xmlns:p14="http://schemas.microsoft.com/office/powerpoint/2010/main" val="172385925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symbol with a x&#10;&#10;Description automatically generated">
            <a:extLst>
              <a:ext uri="{FF2B5EF4-FFF2-40B4-BE49-F238E27FC236}">
                <a16:creationId xmlns:a16="http://schemas.microsoft.com/office/drawing/2014/main" id="{15C0B97A-7DD6-8BBE-03F0-916422361510}"/>
              </a:ext>
            </a:extLst>
          </p:cNvPr>
          <p:cNvPicPr>
            <a:picLocks noChangeAspect="1"/>
          </p:cNvPicPr>
          <p:nvPr/>
        </p:nvPicPr>
        <p:blipFill>
          <a:blip r:embed="rId2">
            <a:extLst>
              <a:ext uri="{28A0092B-C50C-407E-A947-70E740481C1C}">
                <a14:useLocalDpi xmlns:a14="http://schemas.microsoft.com/office/drawing/2010/main" val="0"/>
              </a:ext>
            </a:extLst>
          </a:blip>
          <a:srcRect r="-3" b="-3"/>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3"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5"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4" name="Rectangle 3">
            <a:extLst>
              <a:ext uri="{FF2B5EF4-FFF2-40B4-BE49-F238E27FC236}">
                <a16:creationId xmlns:a16="http://schemas.microsoft.com/office/drawing/2014/main" id="{28ABB954-462C-79FE-F684-F79BDFD78F20}"/>
              </a:ext>
            </a:extLst>
          </p:cNvPr>
          <p:cNvSpPr/>
          <p:nvPr/>
        </p:nvSpPr>
        <p:spPr>
          <a:xfrm>
            <a:off x="5050979" y="-7509"/>
            <a:ext cx="6535181" cy="6858000"/>
          </a:xfrm>
          <a:prstGeom prst="rect">
            <a:avLst/>
          </a:prstGeom>
        </p:spPr>
        <p:txBody>
          <a:bodyPr vert="horz" lIns="91440" tIns="45720" rIns="91440" bIns="45720" rtlCol="0" anchor="t">
            <a:normAutofit fontScale="92500" lnSpcReduction="10000"/>
            <a:scene3d>
              <a:camera prst="orthographicFront"/>
              <a:lightRig rig="harsh" dir="t"/>
            </a:scene3d>
            <a:sp3d extrusionH="57150" prstMaterial="matte">
              <a:bevelT w="63500" h="12700" prst="angle"/>
              <a:contourClr>
                <a:schemeClr val="bg1">
                  <a:lumMod val="65000"/>
                </a:schemeClr>
              </a:contourClr>
            </a:sp3d>
          </a:bodyPr>
          <a:lstStyle/>
          <a:p>
            <a:pPr>
              <a:lnSpc>
                <a:spcPct val="90000"/>
              </a:lnSpc>
              <a:spcAft>
                <a:spcPts val="600"/>
              </a:spcAft>
            </a:pPr>
            <a:endParaRPr lang="en-US" sz="3200" b="1" cap="none" spc="0" dirty="0">
              <a:ln/>
              <a:solidFill>
                <a:schemeClr val="tx1">
                  <a:alpha val="80000"/>
                </a:schemeClr>
              </a:solidFill>
              <a:effectLst/>
            </a:endParaRPr>
          </a:p>
          <a:p>
            <a:pPr>
              <a:lnSpc>
                <a:spcPct val="90000"/>
              </a:lnSpc>
              <a:spcAft>
                <a:spcPts val="600"/>
              </a:spcAft>
            </a:pPr>
            <a:endParaRPr lang="en-US" sz="3200" b="1" dirty="0">
              <a:ln/>
              <a:solidFill>
                <a:schemeClr val="tx1">
                  <a:alpha val="80000"/>
                </a:schemeClr>
              </a:solidFill>
            </a:endParaRPr>
          </a:p>
          <a:p>
            <a:pPr>
              <a:lnSpc>
                <a:spcPct val="90000"/>
              </a:lnSpc>
              <a:spcAft>
                <a:spcPts val="600"/>
              </a:spcAft>
            </a:pPr>
            <a:r>
              <a:rPr lang="en-US" sz="3200" b="1" cap="none" spc="0" dirty="0">
                <a:ln/>
                <a:solidFill>
                  <a:schemeClr val="tx1">
                    <a:alpha val="80000"/>
                  </a:schemeClr>
                </a:solidFill>
                <a:effectLst/>
              </a:rPr>
              <a:t>If then you have been raised with Christ, seek the things that are above, where Christ is, seated at the right hand of God. Set your minds on things that are above, not on things that are on earth. For you have died, and your life is hidden with Christ in God. When Christ who is your life appears, then you also will appear with him in glory. Put to death therefore what is earthly in you: sexual immorality, impurity, passion, evil desire, and covetousness, which is idolatry.</a:t>
            </a:r>
          </a:p>
          <a:p>
            <a:pPr>
              <a:lnSpc>
                <a:spcPct val="90000"/>
              </a:lnSpc>
              <a:spcAft>
                <a:spcPts val="600"/>
              </a:spcAft>
            </a:pPr>
            <a:endParaRPr lang="en-US" sz="3200" b="1" dirty="0">
              <a:ln/>
              <a:solidFill>
                <a:schemeClr val="tx1">
                  <a:alpha val="80000"/>
                </a:schemeClr>
              </a:solidFill>
            </a:endParaRPr>
          </a:p>
          <a:p>
            <a:pPr>
              <a:lnSpc>
                <a:spcPct val="90000"/>
              </a:lnSpc>
              <a:spcAft>
                <a:spcPts val="600"/>
              </a:spcAft>
            </a:pPr>
            <a:r>
              <a:rPr lang="en-US" sz="2000" b="1" dirty="0">
                <a:ln/>
                <a:solidFill>
                  <a:schemeClr val="tx1">
                    <a:alpha val="80000"/>
                  </a:schemeClr>
                </a:solidFill>
              </a:rPr>
              <a:t>- Colossians 3:1-5</a:t>
            </a:r>
            <a:endParaRPr lang="en-US" sz="2000" b="1" cap="none" spc="0" dirty="0">
              <a:ln/>
              <a:solidFill>
                <a:schemeClr val="tx1">
                  <a:alpha val="80000"/>
                </a:schemeClr>
              </a:solidFill>
              <a:effectLst/>
            </a:endParaRPr>
          </a:p>
        </p:txBody>
      </p:sp>
      <p:sp>
        <p:nvSpPr>
          <p:cNvPr id="17"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19"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837838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9A4681-6EB8-B1B8-BF59-53FE82D5B715}"/>
              </a:ext>
            </a:extLst>
          </p:cNvPr>
          <p:cNvSpPr/>
          <p:nvPr/>
        </p:nvSpPr>
        <p:spPr>
          <a:xfrm>
            <a:off x="2377440" y="356884"/>
            <a:ext cx="3332830" cy="195684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200" b="0" cap="none" spc="0" dirty="0">
                <a:ln w="0"/>
                <a:effectLst>
                  <a:outerShdw blurRad="38100" dist="25400" dir="5400000" algn="ctr" rotWithShape="0">
                    <a:srgbClr val="6E747A">
                      <a:alpha val="43000"/>
                    </a:srgbClr>
                  </a:outerShdw>
                </a:effectLst>
                <a:latin typeface="+mj-lt"/>
                <a:ea typeface="+mj-ea"/>
                <a:cs typeface="+mj-cs"/>
              </a:rPr>
              <a:t>2025 Theme: </a:t>
            </a:r>
            <a:r>
              <a:rPr lang="en-US" sz="4200" dirty="0">
                <a:ln w="0"/>
                <a:effectLst>
                  <a:outerShdw blurRad="38100" dist="25400" dir="5400000" algn="ctr" rotWithShape="0">
                    <a:srgbClr val="6E747A">
                      <a:alpha val="43000"/>
                    </a:srgbClr>
                  </a:outerShdw>
                </a:effectLst>
                <a:latin typeface="+mj-lt"/>
                <a:ea typeface="+mj-ea"/>
                <a:cs typeface="+mj-cs"/>
              </a:rPr>
              <a:t>A </a:t>
            </a:r>
            <a:r>
              <a:rPr lang="en-US" sz="4200" b="0" cap="none" spc="0" dirty="0">
                <a:ln w="0"/>
                <a:effectLst>
                  <a:outerShdw blurRad="38100" dist="25400" dir="5400000" algn="ctr" rotWithShape="0">
                    <a:srgbClr val="6E747A">
                      <a:alpha val="43000"/>
                    </a:srgbClr>
                  </a:outerShdw>
                </a:effectLst>
                <a:latin typeface="+mj-lt"/>
                <a:ea typeface="+mj-ea"/>
                <a:cs typeface="+mj-cs"/>
              </a:rPr>
              <a:t>RETURN TO THE FATHER</a:t>
            </a:r>
          </a:p>
        </p:txBody>
      </p:sp>
      <p:sp>
        <p:nvSpPr>
          <p:cNvPr id="4" name="Rectangle 3">
            <a:extLst>
              <a:ext uri="{FF2B5EF4-FFF2-40B4-BE49-F238E27FC236}">
                <a16:creationId xmlns:a16="http://schemas.microsoft.com/office/drawing/2014/main" id="{81E78569-887C-CF9C-D02A-81DBE5550574}"/>
              </a:ext>
            </a:extLst>
          </p:cNvPr>
          <p:cNvSpPr/>
          <p:nvPr/>
        </p:nvSpPr>
        <p:spPr>
          <a:xfrm>
            <a:off x="157655" y="2928354"/>
            <a:ext cx="5154047" cy="3604277"/>
          </a:xfrm>
          <a:prstGeom prst="rect">
            <a:avLst/>
          </a:prstGeom>
        </p:spPr>
        <p:txBody>
          <a:bodyPr vert="horz" lIns="91440" tIns="45720" rIns="91440" bIns="45720" rtlCol="0">
            <a:normAutofit fontScale="92500"/>
          </a:bodyPr>
          <a:lstStyle/>
          <a:p>
            <a:pPr>
              <a:lnSpc>
                <a:spcPct val="90000"/>
              </a:lnSpc>
              <a:spcAft>
                <a:spcPts val="600"/>
              </a:spcAft>
            </a:pPr>
            <a:r>
              <a:rPr lang="en-US" sz="4400" b="1" cap="none" spc="50" dirty="0">
                <a:ln w="0"/>
                <a:effectLst>
                  <a:innerShdw blurRad="63500" dist="50800" dir="13500000">
                    <a:srgbClr val="000000">
                      <a:alpha val="50000"/>
                    </a:srgbClr>
                  </a:innerShdw>
                </a:effectLst>
              </a:rPr>
              <a:t>I will arise and go to my father, and will say to him, “Father, I have sinned against heaven and before you – Luke 15:18</a:t>
            </a:r>
          </a:p>
        </p:txBody>
      </p:sp>
      <p:pic>
        <p:nvPicPr>
          <p:cNvPr id="3" name="Picture 2" descr="A person kneeling on the ground and a person kneeling on the ground&#10;&#10;Description automatically generated">
            <a:extLst>
              <a:ext uri="{FF2B5EF4-FFF2-40B4-BE49-F238E27FC236}">
                <a16:creationId xmlns:a16="http://schemas.microsoft.com/office/drawing/2014/main" id="{279DFC4A-D803-C8B9-49CF-29FD2BDFEFFF}"/>
              </a:ext>
            </a:extLst>
          </p:cNvPr>
          <p:cNvPicPr>
            <a:picLocks noChangeAspect="1"/>
          </p:cNvPicPr>
          <p:nvPr/>
        </p:nvPicPr>
        <p:blipFill>
          <a:blip r:embed="rId2">
            <a:extLst>
              <a:ext uri="{28A0092B-C50C-407E-A947-70E740481C1C}">
                <a14:useLocalDpi xmlns:a14="http://schemas.microsoft.com/office/drawing/2010/main" val="0"/>
              </a:ext>
            </a:extLst>
          </a:blip>
          <a:srcRect l="5061" r="2322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scene3d>
            <a:camera prst="orthographicFront">
              <a:rot lat="0" lon="0" rev="0"/>
            </a:camera>
            <a:lightRig rig="brightRoom" dir="t">
              <a:rot lat="0" lon="0" rev="600000"/>
            </a:lightRig>
          </a:scene3d>
          <a:sp3d prstMaterial="metal">
            <a:bevelT w="38100" h="57150" prst="angle"/>
          </a:sp3d>
        </p:spPr>
      </p:pic>
    </p:spTree>
    <p:extLst>
      <p:ext uri="{BB962C8B-B14F-4D97-AF65-F5344CB8AC3E}">
        <p14:creationId xmlns:p14="http://schemas.microsoft.com/office/powerpoint/2010/main" val="37393843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23FDB8-6378-164B-9165-1E5CA85245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6"/>
            <a:ext cx="12191999" cy="686336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01354322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torn paper&#10;&#10;Description automatically generated">
            <a:extLst>
              <a:ext uri="{FF2B5EF4-FFF2-40B4-BE49-F238E27FC236}">
                <a16:creationId xmlns:a16="http://schemas.microsoft.com/office/drawing/2014/main" id="{417036DC-A185-946B-86EA-0E590AF36F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3388244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ooden blocks with black letters on them&#10;&#10;Description automatically generated">
            <a:extLst>
              <a:ext uri="{FF2B5EF4-FFF2-40B4-BE49-F238E27FC236}">
                <a16:creationId xmlns:a16="http://schemas.microsoft.com/office/drawing/2014/main" id="{636CA530-070F-6808-E927-95A402C25C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4109314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42B0F81-8366-F415-C6DB-595043A00EB6}"/>
              </a:ext>
            </a:extLst>
          </p:cNvPr>
          <p:cNvSpPr txBox="1"/>
          <p:nvPr/>
        </p:nvSpPr>
        <p:spPr>
          <a:xfrm>
            <a:off x="26448" y="589936"/>
            <a:ext cx="5010387" cy="6857999"/>
          </a:xfrm>
          <a:prstGeom prst="rect">
            <a:avLst/>
          </a:prstGeom>
        </p:spPr>
        <p:txBody>
          <a:bodyPr vert="horz" lIns="91440" tIns="45720" rIns="91440" bIns="45720" rtlCol="0">
            <a:normAutofit fontScale="85000" lnSpcReduction="20000"/>
          </a:bodyPr>
          <a:lstStyle/>
          <a:p>
            <a:pPr>
              <a:lnSpc>
                <a:spcPct val="90000"/>
              </a:lnSpc>
              <a:spcAft>
                <a:spcPts val="600"/>
              </a:spcAft>
            </a:pPr>
            <a:r>
              <a:rPr lang="en-US" sz="4700" b="1" cap="none" spc="50" dirty="0">
                <a:ln w="0"/>
                <a:solidFill>
                  <a:srgbClr val="A0461A"/>
                </a:solidFill>
                <a:effectLst>
                  <a:innerShdw blurRad="63500" dist="50800" dir="13500000">
                    <a:srgbClr val="000000">
                      <a:alpha val="50000"/>
                    </a:srgbClr>
                  </a:innerShdw>
                </a:effectLst>
              </a:rPr>
              <a:t>But the hour is coming, and is now here, when the true worshipers will worship the Father in spirit and truth, for the Father is seeking such people to worship him. God is spirit, and those who worship him must worship in spirit and truth.” </a:t>
            </a:r>
          </a:p>
          <a:p>
            <a:pPr>
              <a:lnSpc>
                <a:spcPct val="90000"/>
              </a:lnSpc>
              <a:spcAft>
                <a:spcPts val="600"/>
              </a:spcAft>
            </a:pPr>
            <a:endParaRPr lang="en-US" sz="2000" b="1" cap="none" spc="50" dirty="0">
              <a:ln w="0"/>
              <a:effectLst>
                <a:innerShdw blurRad="63500" dist="50800" dir="13500000">
                  <a:srgbClr val="000000">
                    <a:alpha val="50000"/>
                  </a:srgbClr>
                </a:innerShdw>
              </a:effectLst>
            </a:endParaRPr>
          </a:p>
          <a:p>
            <a:pPr>
              <a:lnSpc>
                <a:spcPct val="90000"/>
              </a:lnSpc>
              <a:spcAft>
                <a:spcPts val="600"/>
              </a:spcAft>
            </a:pPr>
            <a:r>
              <a:rPr lang="en-US" sz="2000" b="1" cap="none" spc="50" dirty="0">
                <a:ln w="0"/>
                <a:solidFill>
                  <a:srgbClr val="A0461A"/>
                </a:solidFill>
                <a:effectLst>
                  <a:innerShdw blurRad="63500" dist="50800" dir="13500000">
                    <a:srgbClr val="000000">
                      <a:alpha val="50000"/>
                    </a:srgbClr>
                  </a:innerShdw>
                </a:effectLst>
              </a:rPr>
              <a:t>– John 4:23-24</a:t>
            </a:r>
          </a:p>
        </p:txBody>
      </p:sp>
      <p:pic>
        <p:nvPicPr>
          <p:cNvPr id="3" name="Picture 2" descr="A person with his hands up&#10;&#10;Description automatically generated">
            <a:extLst>
              <a:ext uri="{FF2B5EF4-FFF2-40B4-BE49-F238E27FC236}">
                <a16:creationId xmlns:a16="http://schemas.microsoft.com/office/drawing/2014/main" id="{2FD91631-AD6A-1A20-D7D3-D27349ECB9F0}"/>
              </a:ext>
            </a:extLst>
          </p:cNvPr>
          <p:cNvPicPr>
            <a:picLocks noChangeAspect="1"/>
          </p:cNvPicPr>
          <p:nvPr/>
        </p:nvPicPr>
        <p:blipFill>
          <a:blip r:embed="rId2">
            <a:extLst>
              <a:ext uri="{28A0092B-C50C-407E-A947-70E740481C1C}">
                <a14:useLocalDpi xmlns:a14="http://schemas.microsoft.com/office/drawing/2010/main" val="0"/>
              </a:ext>
            </a:extLst>
          </a:blip>
          <a:srcRect b="4506"/>
          <a:stretch/>
        </p:blipFill>
        <p:spPr>
          <a:xfrm>
            <a:off x="5010386" y="10"/>
            <a:ext cx="7181613" cy="6857990"/>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249979734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in a white dress praying&#10;&#10;Description automatically generated">
            <a:extLst>
              <a:ext uri="{FF2B5EF4-FFF2-40B4-BE49-F238E27FC236}">
                <a16:creationId xmlns:a16="http://schemas.microsoft.com/office/drawing/2014/main" id="{DB0BD4BD-54F1-4682-CE42-C1E5EE944672}"/>
              </a:ext>
            </a:extLst>
          </p:cNvPr>
          <p:cNvPicPr>
            <a:picLocks noChangeAspect="1"/>
          </p:cNvPicPr>
          <p:nvPr/>
        </p:nvPicPr>
        <p:blipFill>
          <a:blip r:embed="rId2">
            <a:extLst>
              <a:ext uri="{28A0092B-C50C-407E-A947-70E740481C1C}">
                <a14:useLocalDpi xmlns:a14="http://schemas.microsoft.com/office/drawing/2010/main" val="0"/>
              </a:ext>
            </a:extLst>
          </a:blip>
          <a:srcRect t="18727" b="10349"/>
          <a:stretch/>
        </p:blipFill>
        <p:spPr>
          <a:xfrm>
            <a:off x="1" y="10"/>
            <a:ext cx="9669642" cy="6857990"/>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B0E46E00-0C59-4CDA-023E-70D99CC9E9F3}"/>
              </a:ext>
            </a:extLst>
          </p:cNvPr>
          <p:cNvSpPr/>
          <p:nvPr/>
        </p:nvSpPr>
        <p:spPr>
          <a:xfrm>
            <a:off x="7339270" y="1103586"/>
            <a:ext cx="4852730" cy="4855779"/>
          </a:xfrm>
          <a:prstGeom prst="rect">
            <a:avLst/>
          </a:prstGeom>
        </p:spPr>
        <p:txBody>
          <a:bodyPr vert="horz" lIns="91440" tIns="45720" rIns="91440" bIns="45720" rtlCol="0">
            <a:normAutofit fontScale="40000" lnSpcReduction="20000"/>
          </a:bodyPr>
          <a:lstStyle/>
          <a:p>
            <a:pPr>
              <a:lnSpc>
                <a:spcPct val="90000"/>
              </a:lnSpc>
              <a:spcAft>
                <a:spcPts val="600"/>
              </a:spcAft>
            </a:pPr>
            <a:r>
              <a:rPr lang="en-US" sz="2000" b="1" cap="none" spc="50" dirty="0">
                <a:ln w="0"/>
                <a:effectLst>
                  <a:innerShdw blurRad="63500" dist="50800" dir="13500000">
                    <a:srgbClr val="000000">
                      <a:alpha val="50000"/>
                    </a:srgbClr>
                  </a:innerShdw>
                </a:effectLst>
              </a:rPr>
              <a:t>"</a:t>
            </a:r>
            <a:r>
              <a:rPr lang="en-US" sz="11100" b="1" cap="none" spc="50" dirty="0">
                <a:ln w="0"/>
                <a:effectLst>
                  <a:innerShdw blurRad="63500" dist="50800" dir="13500000">
                    <a:srgbClr val="000000">
                      <a:alpha val="50000"/>
                    </a:srgbClr>
                  </a:innerShdw>
                </a:effectLst>
              </a:rPr>
              <a:t>Hear, O Israel: The LORD our God, the LORD is one. And you shall love the LORD your God with all your heart and with all your soul and with all your strength". </a:t>
            </a:r>
          </a:p>
          <a:p>
            <a:pPr>
              <a:lnSpc>
                <a:spcPct val="90000"/>
              </a:lnSpc>
              <a:spcAft>
                <a:spcPts val="600"/>
              </a:spcAft>
            </a:pPr>
            <a:r>
              <a:rPr lang="en-US" sz="8000" b="1" cap="none" spc="50" dirty="0">
                <a:ln w="0"/>
                <a:effectLst>
                  <a:innerShdw blurRad="63500" dist="50800" dir="13500000">
                    <a:srgbClr val="000000">
                      <a:alpha val="50000"/>
                    </a:srgbClr>
                  </a:innerShdw>
                </a:effectLst>
              </a:rPr>
              <a:t>– </a:t>
            </a:r>
            <a:r>
              <a:rPr lang="en-US" sz="6000" b="1" cap="none" spc="50" dirty="0">
                <a:ln w="0"/>
                <a:effectLst>
                  <a:innerShdw blurRad="63500" dist="50800" dir="13500000">
                    <a:srgbClr val="000000">
                      <a:alpha val="50000"/>
                    </a:srgbClr>
                  </a:innerShdw>
                </a:effectLst>
              </a:rPr>
              <a:t>Deuteronomy 6:4-5</a:t>
            </a:r>
            <a:endParaRPr lang="en-US" sz="2000" b="1" cap="none" spc="50" dirty="0">
              <a:ln w="0"/>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54445696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E583451-953F-938B-FEE1-218312776043}"/>
              </a:ext>
            </a:extLst>
          </p:cNvPr>
          <p:cNvGrpSpPr/>
          <p:nvPr/>
        </p:nvGrpSpPr>
        <p:grpSpPr>
          <a:xfrm>
            <a:off x="4332888" y="507184"/>
            <a:ext cx="3753450" cy="4168347"/>
            <a:chOff x="4050872" y="588309"/>
            <a:chExt cx="4353828" cy="4835089"/>
          </a:xfrm>
        </p:grpSpPr>
        <p:grpSp>
          <p:nvGrpSpPr>
            <p:cNvPr id="19" name="Group 18">
              <a:extLst>
                <a:ext uri="{FF2B5EF4-FFF2-40B4-BE49-F238E27FC236}">
                  <a16:creationId xmlns:a16="http://schemas.microsoft.com/office/drawing/2014/main" id="{A6056CD0-E703-BD62-6EDA-8056B796371E}"/>
                </a:ext>
              </a:extLst>
            </p:cNvPr>
            <p:cNvGrpSpPr/>
            <p:nvPr/>
          </p:nvGrpSpPr>
          <p:grpSpPr>
            <a:xfrm>
              <a:off x="4050872" y="588309"/>
              <a:ext cx="4353828" cy="4835089"/>
              <a:chOff x="4050872" y="588309"/>
              <a:chExt cx="4353828" cy="4835089"/>
            </a:xfrm>
          </p:grpSpPr>
          <p:sp>
            <p:nvSpPr>
              <p:cNvPr id="101" name="Freeform: Shape 100">
                <a:extLst>
                  <a:ext uri="{FF2B5EF4-FFF2-40B4-BE49-F238E27FC236}">
                    <a16:creationId xmlns:a16="http://schemas.microsoft.com/office/drawing/2014/main" id="{85B06A65-773B-4C5F-9BA5-081E15CAF3F9}"/>
                  </a:ext>
                </a:extLst>
              </p:cNvPr>
              <p:cNvSpPr/>
              <p:nvPr/>
            </p:nvSpPr>
            <p:spPr>
              <a:xfrm>
                <a:off x="4050872" y="588309"/>
                <a:ext cx="4353828" cy="4835089"/>
              </a:xfrm>
              <a:custGeom>
                <a:avLst/>
                <a:gdLst>
                  <a:gd name="connsiteX0" fmla="*/ 1221288 w 2931952"/>
                  <a:gd name="connsiteY0" fmla="*/ 0 h 3256043"/>
                  <a:gd name="connsiteX1" fmla="*/ 1266435 w 2931952"/>
                  <a:gd name="connsiteY1" fmla="*/ 1188 h 3256043"/>
                  <a:gd name="connsiteX2" fmla="*/ 1311583 w 2931952"/>
                  <a:gd name="connsiteY2" fmla="*/ 0 h 3256043"/>
                  <a:gd name="connsiteX3" fmla="*/ 1707640 w 2931952"/>
                  <a:gd name="connsiteY3" fmla="*/ 247489 h 3256043"/>
                  <a:gd name="connsiteX4" fmla="*/ 2931952 w 2931952"/>
                  <a:gd name="connsiteY4" fmla="*/ 2368059 h 3256043"/>
                  <a:gd name="connsiteX5" fmla="*/ 2794360 w 2931952"/>
                  <a:gd name="connsiteY5" fmla="*/ 2254116 h 3256043"/>
                  <a:gd name="connsiteX6" fmla="*/ 1644896 w 2931952"/>
                  <a:gd name="connsiteY6" fmla="*/ 1879010 h 3256043"/>
                  <a:gd name="connsiteX7" fmla="*/ 1091248 w 2931952"/>
                  <a:gd name="connsiteY7" fmla="*/ 1958077 h 3256043"/>
                  <a:gd name="connsiteX8" fmla="*/ 1007947 w 2931952"/>
                  <a:gd name="connsiteY8" fmla="*/ 1986877 h 3256043"/>
                  <a:gd name="connsiteX9" fmla="*/ 975766 w 2931952"/>
                  <a:gd name="connsiteY9" fmla="*/ 1995850 h 3256043"/>
                  <a:gd name="connsiteX10" fmla="*/ 927490 w 2931952"/>
                  <a:gd name="connsiteY10" fmla="*/ 2014694 h 3256043"/>
                  <a:gd name="connsiteX11" fmla="*/ 920192 w 2931952"/>
                  <a:gd name="connsiteY11" fmla="*/ 2017217 h 3256043"/>
                  <a:gd name="connsiteX12" fmla="*/ 915162 w 2931952"/>
                  <a:gd name="connsiteY12" fmla="*/ 2019506 h 3256043"/>
                  <a:gd name="connsiteX13" fmla="*/ 889512 w 2931952"/>
                  <a:gd name="connsiteY13" fmla="*/ 2029518 h 3256043"/>
                  <a:gd name="connsiteX14" fmla="*/ 805505 w 2931952"/>
                  <a:gd name="connsiteY14" fmla="*/ 2072524 h 3256043"/>
                  <a:gd name="connsiteX15" fmla="*/ 425074 w 2931952"/>
                  <a:gd name="connsiteY15" fmla="*/ 3247803 h 3256043"/>
                  <a:gd name="connsiteX16" fmla="*/ 429292 w 2931952"/>
                  <a:gd name="connsiteY16" fmla="*/ 3256043 h 3256043"/>
                  <a:gd name="connsiteX17" fmla="*/ 358441 w 2931952"/>
                  <a:gd name="connsiteY17" fmla="*/ 3164347 h 3256043"/>
                  <a:gd name="connsiteX18" fmla="*/ 262215 w 2931952"/>
                  <a:gd name="connsiteY18" fmla="*/ 3013657 h 3256043"/>
                  <a:gd name="connsiteX19" fmla="*/ 58551 w 2931952"/>
                  <a:gd name="connsiteY19" fmla="*/ 1581726 h 3256043"/>
                  <a:gd name="connsiteX20" fmla="*/ 63050 w 2931952"/>
                  <a:gd name="connsiteY20" fmla="*/ 1567625 h 3256043"/>
                  <a:gd name="connsiteX21" fmla="*/ 825231 w 2931952"/>
                  <a:gd name="connsiteY21" fmla="*/ 247488 h 3256043"/>
                  <a:gd name="connsiteX22" fmla="*/ 1221288 w 2931952"/>
                  <a:gd name="connsiteY22" fmla="*/ 0 h 3256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31952" h="3256043">
                    <a:moveTo>
                      <a:pt x="1221288" y="0"/>
                    </a:moveTo>
                    <a:lnTo>
                      <a:pt x="1266435" y="1188"/>
                    </a:lnTo>
                    <a:lnTo>
                      <a:pt x="1311583" y="0"/>
                    </a:lnTo>
                    <a:cubicBezTo>
                      <a:pt x="1470824" y="11254"/>
                      <a:pt x="1621813" y="98832"/>
                      <a:pt x="1707640" y="247489"/>
                    </a:cubicBezTo>
                    <a:lnTo>
                      <a:pt x="2931952" y="2368059"/>
                    </a:lnTo>
                    <a:lnTo>
                      <a:pt x="2794360" y="2254116"/>
                    </a:lnTo>
                    <a:cubicBezTo>
                      <a:pt x="2477836" y="2019150"/>
                      <a:pt x="2078692" y="1879010"/>
                      <a:pt x="1644896" y="1879010"/>
                    </a:cubicBezTo>
                    <a:cubicBezTo>
                      <a:pt x="1452099" y="1879010"/>
                      <a:pt x="1266146" y="1906692"/>
                      <a:pt x="1091248" y="1958077"/>
                    </a:cubicBezTo>
                    <a:lnTo>
                      <a:pt x="1007947" y="1986877"/>
                    </a:lnTo>
                    <a:lnTo>
                      <a:pt x="975766" y="1995850"/>
                    </a:lnTo>
                    <a:lnTo>
                      <a:pt x="927490" y="2014694"/>
                    </a:lnTo>
                    <a:lnTo>
                      <a:pt x="920192" y="2017217"/>
                    </a:lnTo>
                    <a:lnTo>
                      <a:pt x="915162" y="2019506"/>
                    </a:lnTo>
                    <a:lnTo>
                      <a:pt x="889512" y="2029518"/>
                    </a:lnTo>
                    <a:cubicBezTo>
                      <a:pt x="861100" y="2042288"/>
                      <a:pt x="833062" y="2056614"/>
                      <a:pt x="805505" y="2072524"/>
                    </a:cubicBezTo>
                    <a:cubicBezTo>
                      <a:pt x="392142" y="2311179"/>
                      <a:pt x="233531" y="2821623"/>
                      <a:pt x="425074" y="3247803"/>
                    </a:cubicBezTo>
                    <a:lnTo>
                      <a:pt x="429292" y="3256043"/>
                    </a:lnTo>
                    <a:lnTo>
                      <a:pt x="358441" y="3164347"/>
                    </a:lnTo>
                    <a:cubicBezTo>
                      <a:pt x="324471" y="3116081"/>
                      <a:pt x="292340" y="3065834"/>
                      <a:pt x="262215" y="3013657"/>
                    </a:cubicBezTo>
                    <a:cubicBezTo>
                      <a:pt x="-1375" y="2557105"/>
                      <a:pt x="-60136" y="2041385"/>
                      <a:pt x="58551" y="1581726"/>
                    </a:cubicBezTo>
                    <a:lnTo>
                      <a:pt x="63050" y="1567625"/>
                    </a:lnTo>
                    <a:lnTo>
                      <a:pt x="825231" y="247488"/>
                    </a:lnTo>
                    <a:cubicBezTo>
                      <a:pt x="911057" y="98832"/>
                      <a:pt x="1062046" y="11253"/>
                      <a:pt x="1221288" y="0"/>
                    </a:cubicBezTo>
                    <a:close/>
                  </a:path>
                </a:pathLst>
              </a:custGeom>
              <a:solidFill>
                <a:srgbClr val="C000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51021"/>
                <a:endParaRPr lang="en-US" sz="2069" dirty="0">
                  <a:solidFill>
                    <a:prstClr val="white"/>
                  </a:solidFill>
                  <a:latin typeface="Roboto"/>
                </a:endParaRPr>
              </a:p>
            </p:txBody>
          </p:sp>
          <p:sp>
            <p:nvSpPr>
              <p:cNvPr id="105" name="TextBox 104">
                <a:extLst>
                  <a:ext uri="{FF2B5EF4-FFF2-40B4-BE49-F238E27FC236}">
                    <a16:creationId xmlns:a16="http://schemas.microsoft.com/office/drawing/2014/main" id="{40B0BE73-8158-4EFB-A76A-CF77A4F56B00}"/>
                  </a:ext>
                </a:extLst>
              </p:cNvPr>
              <p:cNvSpPr txBox="1"/>
              <p:nvPr/>
            </p:nvSpPr>
            <p:spPr>
              <a:xfrm>
                <a:off x="5421934" y="2034081"/>
                <a:ext cx="1924710" cy="1108208"/>
              </a:xfrm>
              <a:prstGeom prst="rect">
                <a:avLst/>
              </a:prstGeom>
              <a:noFill/>
            </p:spPr>
            <p:txBody>
              <a:bodyPr wrap="square" lIns="0" tIns="0" rIns="0" bIns="0" anchor="ctr">
                <a:spAutoFit/>
              </a:bodyPr>
              <a:lstStyle/>
              <a:p>
                <a:pPr algn="ctr" defTabSz="1051021"/>
                <a:r>
                  <a:rPr lang="en-US" sz="1552" dirty="0">
                    <a:solidFill>
                      <a:prstClr val="white"/>
                    </a:solidFill>
                    <a:effectLst>
                      <a:outerShdw blurRad="38100" dist="38100" dir="2700000" algn="tl">
                        <a:srgbClr val="000000">
                          <a:alpha val="43137"/>
                        </a:srgbClr>
                      </a:outerShdw>
                    </a:effectLst>
                    <a:latin typeface="Advent Sans Logo" panose="020B0502040504020204" pitchFamily="34" charset="0"/>
                    <a:ea typeface="Advent Sans Logo" panose="020B0502040504020204" pitchFamily="34" charset="0"/>
                    <a:cs typeface="Advent Sans Logo" panose="020B0502040504020204" pitchFamily="34" charset="0"/>
                  </a:rPr>
                  <a:t>From within in </a:t>
                </a:r>
                <a:r>
                  <a:rPr lang="en-US" sz="1552" b="1" dirty="0">
                    <a:solidFill>
                      <a:prstClr val="white"/>
                    </a:solidFill>
                    <a:effectLst>
                      <a:outerShdw blurRad="38100" dist="38100" dir="2700000" algn="tl">
                        <a:srgbClr val="000000">
                          <a:alpha val="43137"/>
                        </a:srgbClr>
                      </a:outerShdw>
                    </a:effectLst>
                    <a:latin typeface="Advent Sans Logo" panose="020B0502040504020204" pitchFamily="34" charset="0"/>
                    <a:ea typeface="Advent Sans Logo" panose="020B0502040504020204" pitchFamily="34" charset="0"/>
                    <a:cs typeface="Advent Sans Logo" panose="020B0502040504020204" pitchFamily="34" charset="0"/>
                  </a:rPr>
                  <a:t>Truth</a:t>
                </a:r>
                <a:r>
                  <a:rPr lang="en-US" sz="1552" dirty="0">
                    <a:solidFill>
                      <a:prstClr val="white"/>
                    </a:solidFill>
                    <a:effectLst>
                      <a:outerShdw blurRad="38100" dist="38100" dir="2700000" algn="tl">
                        <a:srgbClr val="000000">
                          <a:alpha val="43137"/>
                        </a:srgbClr>
                      </a:outerShdw>
                    </a:effectLst>
                    <a:latin typeface="Advent Sans Logo" panose="020B0502040504020204" pitchFamily="34" charset="0"/>
                    <a:ea typeface="Advent Sans Logo" panose="020B0502040504020204" pitchFamily="34" charset="0"/>
                    <a:cs typeface="Advent Sans Logo" panose="020B0502040504020204" pitchFamily="34" charset="0"/>
                  </a:rPr>
                  <a:t>, </a:t>
                </a:r>
                <a:r>
                  <a:rPr lang="en-US" sz="1552" b="1" dirty="0">
                    <a:solidFill>
                      <a:prstClr val="white"/>
                    </a:solidFill>
                    <a:effectLst>
                      <a:outerShdw blurRad="38100" dist="38100" dir="2700000" algn="tl">
                        <a:srgbClr val="000000">
                          <a:alpha val="43137"/>
                        </a:srgbClr>
                      </a:outerShdw>
                    </a:effectLst>
                    <a:latin typeface="Advent Sans Logo" panose="020B0502040504020204" pitchFamily="34" charset="0"/>
                    <a:ea typeface="Advent Sans Logo" panose="020B0502040504020204" pitchFamily="34" charset="0"/>
                    <a:cs typeface="Advent Sans Logo" panose="020B0502040504020204" pitchFamily="34" charset="0"/>
                  </a:rPr>
                  <a:t>Reverence</a:t>
                </a:r>
                <a:r>
                  <a:rPr lang="en-US" sz="1552" dirty="0">
                    <a:solidFill>
                      <a:prstClr val="white"/>
                    </a:solidFill>
                    <a:effectLst>
                      <a:outerShdw blurRad="38100" dist="38100" dir="2700000" algn="tl">
                        <a:srgbClr val="000000">
                          <a:alpha val="43137"/>
                        </a:srgbClr>
                      </a:outerShdw>
                    </a:effectLst>
                    <a:latin typeface="Advent Sans Logo" panose="020B0502040504020204" pitchFamily="34" charset="0"/>
                    <a:ea typeface="Advent Sans Logo" panose="020B0502040504020204" pitchFamily="34" charset="0"/>
                    <a:cs typeface="Advent Sans Logo" panose="020B0502040504020204" pitchFamily="34" charset="0"/>
                  </a:rPr>
                  <a:t>, and In </a:t>
                </a:r>
                <a:r>
                  <a:rPr lang="en-US" sz="1552" b="1" dirty="0">
                    <a:solidFill>
                      <a:prstClr val="white"/>
                    </a:solidFill>
                    <a:effectLst>
                      <a:outerShdw blurRad="38100" dist="38100" dir="2700000" algn="tl">
                        <a:srgbClr val="000000">
                          <a:alpha val="43137"/>
                        </a:srgbClr>
                      </a:outerShdw>
                    </a:effectLst>
                    <a:latin typeface="Advent Sans Logo" panose="020B0502040504020204" pitchFamily="34" charset="0"/>
                    <a:ea typeface="Advent Sans Logo" panose="020B0502040504020204" pitchFamily="34" charset="0"/>
                    <a:cs typeface="Advent Sans Logo" panose="020B0502040504020204" pitchFamily="34" charset="0"/>
                  </a:rPr>
                  <a:t>Commitment</a:t>
                </a:r>
              </a:p>
            </p:txBody>
          </p:sp>
          <p:sp>
            <p:nvSpPr>
              <p:cNvPr id="108" name="TextBox 107">
                <a:extLst>
                  <a:ext uri="{FF2B5EF4-FFF2-40B4-BE49-F238E27FC236}">
                    <a16:creationId xmlns:a16="http://schemas.microsoft.com/office/drawing/2014/main" id="{7C9760B3-2600-4FD3-A9FA-E0F2B32ABCA9}"/>
                  </a:ext>
                </a:extLst>
              </p:cNvPr>
              <p:cNvSpPr txBox="1"/>
              <p:nvPr/>
            </p:nvSpPr>
            <p:spPr>
              <a:xfrm>
                <a:off x="5357983" y="995511"/>
                <a:ext cx="1122747" cy="800289"/>
              </a:xfrm>
              <a:prstGeom prst="rect">
                <a:avLst/>
              </a:prstGeom>
              <a:noFill/>
            </p:spPr>
            <p:txBody>
              <a:bodyPr wrap="square" lIns="0" tIns="0" rIns="0" bIns="0" anchor="ctr">
                <a:spAutoFit/>
              </a:bodyPr>
              <a:lstStyle/>
              <a:p>
                <a:pPr algn="ctr" defTabSz="1051021"/>
                <a:r>
                  <a:rPr lang="en-US" sz="2759" b="1" dirty="0">
                    <a:solidFill>
                      <a:prstClr val="white"/>
                    </a:solidFill>
                    <a:effectLst>
                      <a:outerShdw blurRad="38100" dist="38100" dir="2700000" algn="tl">
                        <a:srgbClr val="000000">
                          <a:alpha val="43137"/>
                        </a:srgbClr>
                      </a:outerShdw>
                    </a:effectLst>
                    <a:latin typeface="Montserrat (Body)"/>
                    <a:cs typeface="Mongolian Baiti" panose="03000500000000000000" pitchFamily="66" charset="0"/>
                  </a:rPr>
                  <a:t>01</a:t>
                </a:r>
              </a:p>
              <a:p>
                <a:pPr algn="ctr" defTabSz="1051021"/>
                <a:r>
                  <a:rPr lang="en-US" sz="1724" b="1" dirty="0">
                    <a:solidFill>
                      <a:prstClr val="white"/>
                    </a:solidFill>
                    <a:effectLst>
                      <a:outerShdw blurRad="38100" dist="38100" dir="2700000" algn="tl">
                        <a:srgbClr val="000000">
                          <a:alpha val="43137"/>
                        </a:srgbClr>
                      </a:outerShdw>
                    </a:effectLst>
                    <a:latin typeface="Montserrat (Body)"/>
                    <a:cs typeface="Mongolian Baiti" panose="03000500000000000000" pitchFamily="66" charset="0"/>
                  </a:rPr>
                  <a:t>HEART</a:t>
                </a:r>
                <a:r>
                  <a:rPr lang="en-US" sz="862" b="1" dirty="0">
                    <a:solidFill>
                      <a:prstClr val="white"/>
                    </a:solidFill>
                    <a:effectLst>
                      <a:outerShdw blurRad="38100" dist="38100" dir="2700000" algn="tl">
                        <a:srgbClr val="000000">
                          <a:alpha val="43137"/>
                        </a:srgbClr>
                      </a:outerShdw>
                    </a:effectLst>
                    <a:latin typeface="Montserrat (Body)"/>
                    <a:cs typeface="Mongolian Baiti" panose="03000500000000000000" pitchFamily="66" charset="0"/>
                  </a:rPr>
                  <a:t> </a:t>
                </a:r>
              </a:p>
            </p:txBody>
          </p:sp>
        </p:grpSp>
        <p:pic>
          <p:nvPicPr>
            <p:cNvPr id="3" name="Graphic 2" descr="Heart with pulse with solid fill">
              <a:extLst>
                <a:ext uri="{FF2B5EF4-FFF2-40B4-BE49-F238E27FC236}">
                  <a16:creationId xmlns:a16="http://schemas.microsoft.com/office/drawing/2014/main" id="{F34960B0-5208-1534-C225-4F7411CF1EF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99581" y="2415025"/>
              <a:ext cx="1337739" cy="133773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grpSp>
      <p:grpSp>
        <p:nvGrpSpPr>
          <p:cNvPr id="23" name="Group 22">
            <a:extLst>
              <a:ext uri="{FF2B5EF4-FFF2-40B4-BE49-F238E27FC236}">
                <a16:creationId xmlns:a16="http://schemas.microsoft.com/office/drawing/2014/main" id="{7B155A33-FF48-B5DA-FF01-731391CA9B32}"/>
              </a:ext>
            </a:extLst>
          </p:cNvPr>
          <p:cNvGrpSpPr/>
          <p:nvPr/>
        </p:nvGrpSpPr>
        <p:grpSpPr>
          <a:xfrm>
            <a:off x="5445544" y="2977703"/>
            <a:ext cx="3784919" cy="3373114"/>
            <a:chOff x="5341500" y="3453997"/>
            <a:chExt cx="4390331" cy="3912656"/>
          </a:xfrm>
        </p:grpSpPr>
        <p:grpSp>
          <p:nvGrpSpPr>
            <p:cNvPr id="20" name="Group 19">
              <a:extLst>
                <a:ext uri="{FF2B5EF4-FFF2-40B4-BE49-F238E27FC236}">
                  <a16:creationId xmlns:a16="http://schemas.microsoft.com/office/drawing/2014/main" id="{5D7EAD91-7D08-D30B-9A9F-9DC9E31684C5}"/>
                </a:ext>
              </a:extLst>
            </p:cNvPr>
            <p:cNvGrpSpPr/>
            <p:nvPr/>
          </p:nvGrpSpPr>
          <p:grpSpPr>
            <a:xfrm>
              <a:off x="5341500" y="3453997"/>
              <a:ext cx="4390331" cy="3912656"/>
              <a:chOff x="5341500" y="3453997"/>
              <a:chExt cx="4390331" cy="3912656"/>
            </a:xfrm>
            <a:solidFill>
              <a:srgbClr val="002060"/>
            </a:solidFill>
          </p:grpSpPr>
          <p:sp>
            <p:nvSpPr>
              <p:cNvPr id="103" name="Freeform: Shape 102">
                <a:extLst>
                  <a:ext uri="{FF2B5EF4-FFF2-40B4-BE49-F238E27FC236}">
                    <a16:creationId xmlns:a16="http://schemas.microsoft.com/office/drawing/2014/main" id="{D4CD7F35-14E0-4DFD-BE0C-DA800187C440}"/>
                  </a:ext>
                </a:extLst>
              </p:cNvPr>
              <p:cNvSpPr/>
              <p:nvPr/>
            </p:nvSpPr>
            <p:spPr>
              <a:xfrm>
                <a:off x="5341500" y="3453997"/>
                <a:ext cx="4390331" cy="3912656"/>
              </a:xfrm>
              <a:custGeom>
                <a:avLst/>
                <a:gdLst>
                  <a:gd name="connsiteX0" fmla="*/ 775762 w 2956534"/>
                  <a:gd name="connsiteY0" fmla="*/ 0 h 2634859"/>
                  <a:gd name="connsiteX1" fmla="*/ 2117682 w 2956534"/>
                  <a:gd name="connsiteY1" fmla="*/ 539587 h 2634859"/>
                  <a:gd name="connsiteX2" fmla="*/ 2127647 w 2956534"/>
                  <a:gd name="connsiteY2" fmla="*/ 550537 h 2634859"/>
                  <a:gd name="connsiteX3" fmla="*/ 2889827 w 2956534"/>
                  <a:gd name="connsiteY3" fmla="*/ 1870671 h 2634859"/>
                  <a:gd name="connsiteX4" fmla="*/ 2906131 w 2956534"/>
                  <a:gd name="connsiteY4" fmla="*/ 2337412 h 2634859"/>
                  <a:gd name="connsiteX5" fmla="*/ 2882528 w 2956534"/>
                  <a:gd name="connsiteY5" fmla="*/ 2375916 h 2634859"/>
                  <a:gd name="connsiteX6" fmla="*/ 2860982 w 2956534"/>
                  <a:gd name="connsiteY6" fmla="*/ 2415609 h 2634859"/>
                  <a:gd name="connsiteX7" fmla="*/ 2448623 w 2956534"/>
                  <a:gd name="connsiteY7" fmla="*/ 2634859 h 2634859"/>
                  <a:gd name="connsiteX8" fmla="*/ 0 w 2956534"/>
                  <a:gd name="connsiteY8" fmla="*/ 2634859 h 2634859"/>
                  <a:gd name="connsiteX9" fmla="*/ 167472 w 2956534"/>
                  <a:gd name="connsiteY9" fmla="*/ 2572673 h 2634859"/>
                  <a:gd name="connsiteX10" fmla="*/ 1067055 w 2956534"/>
                  <a:gd name="connsiteY10" fmla="*/ 1764761 h 2634859"/>
                  <a:gd name="connsiteX11" fmla="*/ 1275404 w 2956534"/>
                  <a:gd name="connsiteY11" fmla="*/ 1245754 h 2634859"/>
                  <a:gd name="connsiteX12" fmla="*/ 1291447 w 2956534"/>
                  <a:gd name="connsiteY12" fmla="*/ 1162667 h 2634859"/>
                  <a:gd name="connsiteX13" fmla="*/ 1306545 w 2956534"/>
                  <a:gd name="connsiteY13" fmla="*/ 1093221 h 2634859"/>
                  <a:gd name="connsiteX14" fmla="*/ 1309262 w 2956534"/>
                  <a:gd name="connsiteY14" fmla="*/ 1070396 h 2634859"/>
                  <a:gd name="connsiteX15" fmla="*/ 1309716 w 2956534"/>
                  <a:gd name="connsiteY15" fmla="*/ 1068045 h 2634859"/>
                  <a:gd name="connsiteX16" fmla="*/ 1310476 w 2956534"/>
                  <a:gd name="connsiteY16" fmla="*/ 1060202 h 2634859"/>
                  <a:gd name="connsiteX17" fmla="*/ 1317020 w 2956534"/>
                  <a:gd name="connsiteY17" fmla="*/ 1005226 h 2634859"/>
                  <a:gd name="connsiteX18" fmla="*/ 1195656 w 2956534"/>
                  <a:gd name="connsiteY18" fmla="*/ 480139 h 2634859"/>
                  <a:gd name="connsiteX19" fmla="*/ 549453 w 2956534"/>
                  <a:gd name="connsiteY19" fmla="*/ 31825 h 2634859"/>
                  <a:gd name="connsiteX20" fmla="*/ 481004 w 2956534"/>
                  <a:gd name="connsiteY20" fmla="*/ 23677 h 2634859"/>
                  <a:gd name="connsiteX21" fmla="*/ 597148 w 2956534"/>
                  <a:gd name="connsiteY21" fmla="*/ 7989 h 2634859"/>
                  <a:gd name="connsiteX22" fmla="*/ 775762 w 2956534"/>
                  <a:gd name="connsiteY22" fmla="*/ 0 h 263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56534" h="2634859">
                    <a:moveTo>
                      <a:pt x="775762" y="0"/>
                    </a:moveTo>
                    <a:cubicBezTo>
                      <a:pt x="1302944" y="0"/>
                      <a:pt x="1778950" y="206972"/>
                      <a:pt x="2117682" y="539587"/>
                    </a:cubicBezTo>
                    <a:lnTo>
                      <a:pt x="2127647" y="550537"/>
                    </a:lnTo>
                    <a:lnTo>
                      <a:pt x="2889827" y="1870671"/>
                    </a:lnTo>
                    <a:cubicBezTo>
                      <a:pt x="2975654" y="2019328"/>
                      <a:pt x="2976006" y="2193877"/>
                      <a:pt x="2906131" y="2337412"/>
                    </a:cubicBezTo>
                    <a:lnTo>
                      <a:pt x="2882528" y="2375916"/>
                    </a:lnTo>
                    <a:lnTo>
                      <a:pt x="2860982" y="2415609"/>
                    </a:lnTo>
                    <a:cubicBezTo>
                      <a:pt x="2771617" y="2547889"/>
                      <a:pt x="2620276" y="2634859"/>
                      <a:pt x="2448623" y="2634859"/>
                    </a:cubicBezTo>
                    <a:lnTo>
                      <a:pt x="0" y="2634859"/>
                    </a:lnTo>
                    <a:lnTo>
                      <a:pt x="167472" y="2572673"/>
                    </a:lnTo>
                    <a:cubicBezTo>
                      <a:pt x="529221" y="2416038"/>
                      <a:pt x="850157" y="2140439"/>
                      <a:pt x="1067055" y="1764761"/>
                    </a:cubicBezTo>
                    <a:cubicBezTo>
                      <a:pt x="1163453" y="1597794"/>
                      <a:pt x="1232457" y="1422913"/>
                      <a:pt x="1275404" y="1245754"/>
                    </a:cubicBezTo>
                    <a:lnTo>
                      <a:pt x="1291447" y="1162667"/>
                    </a:lnTo>
                    <a:lnTo>
                      <a:pt x="1306545" y="1093221"/>
                    </a:lnTo>
                    <a:lnTo>
                      <a:pt x="1309262" y="1070396"/>
                    </a:lnTo>
                    <a:lnTo>
                      <a:pt x="1309716" y="1068045"/>
                    </a:lnTo>
                    <a:lnTo>
                      <a:pt x="1310476" y="1060202"/>
                    </a:lnTo>
                    <a:lnTo>
                      <a:pt x="1317020" y="1005226"/>
                    </a:lnTo>
                    <a:cubicBezTo>
                      <a:pt x="1329538" y="828109"/>
                      <a:pt x="1291118" y="645484"/>
                      <a:pt x="1195656" y="480139"/>
                    </a:cubicBezTo>
                    <a:cubicBezTo>
                      <a:pt x="1052463" y="232122"/>
                      <a:pt x="811426" y="75814"/>
                      <a:pt x="549453" y="31825"/>
                    </a:cubicBezTo>
                    <a:lnTo>
                      <a:pt x="481004" y="23677"/>
                    </a:lnTo>
                    <a:lnTo>
                      <a:pt x="597148" y="7989"/>
                    </a:lnTo>
                    <a:cubicBezTo>
                      <a:pt x="655932" y="2703"/>
                      <a:pt x="715513" y="0"/>
                      <a:pt x="775762" y="0"/>
                    </a:cubicBezTo>
                    <a:close/>
                  </a:path>
                </a:pathLst>
              </a:custGeom>
              <a:grp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51021"/>
                <a:endParaRPr lang="en-US" sz="2069" dirty="0">
                  <a:solidFill>
                    <a:prstClr val="white"/>
                  </a:solidFill>
                  <a:latin typeface="Roboto"/>
                </a:endParaRPr>
              </a:p>
            </p:txBody>
          </p:sp>
          <p:sp>
            <p:nvSpPr>
              <p:cNvPr id="107" name="TextBox 106">
                <a:extLst>
                  <a:ext uri="{FF2B5EF4-FFF2-40B4-BE49-F238E27FC236}">
                    <a16:creationId xmlns:a16="http://schemas.microsoft.com/office/drawing/2014/main" id="{A569F7CE-7D9F-4B68-9218-240A58FD98A2}"/>
                  </a:ext>
                </a:extLst>
              </p:cNvPr>
              <p:cNvSpPr txBox="1"/>
              <p:nvPr/>
            </p:nvSpPr>
            <p:spPr>
              <a:xfrm rot="18176143" flipH="1">
                <a:off x="6795577" y="5812348"/>
                <a:ext cx="2007401" cy="554104"/>
              </a:xfrm>
              <a:prstGeom prst="rect">
                <a:avLst/>
              </a:prstGeom>
              <a:grpFill/>
            </p:spPr>
            <p:txBody>
              <a:bodyPr wrap="square" lIns="0" tIns="0" rIns="0" bIns="0" anchor="ctr">
                <a:spAutoFit/>
              </a:bodyPr>
              <a:lstStyle/>
              <a:p>
                <a:pPr algn="ctr" defTabSz="1051021"/>
                <a:r>
                  <a:rPr lang="en-US" sz="1552" b="1" dirty="0">
                    <a:solidFill>
                      <a:prstClr val="white"/>
                    </a:solidFill>
                    <a:effectLst>
                      <a:outerShdw blurRad="38100" dist="38100" dir="2700000" algn="tl">
                        <a:srgbClr val="000000">
                          <a:alpha val="43137"/>
                        </a:srgbClr>
                      </a:outerShdw>
                    </a:effectLst>
                    <a:latin typeface="Montserrat (Body)"/>
                    <a:cs typeface="Mongolian Baiti" panose="03000500000000000000" pitchFamily="66" charset="0"/>
                  </a:rPr>
                  <a:t>Thought</a:t>
                </a:r>
                <a:r>
                  <a:rPr lang="en-US" sz="1552" dirty="0">
                    <a:solidFill>
                      <a:prstClr val="white"/>
                    </a:solidFill>
                    <a:effectLst>
                      <a:outerShdw blurRad="38100" dist="38100" dir="2700000" algn="tl">
                        <a:srgbClr val="000000">
                          <a:alpha val="43137"/>
                        </a:srgbClr>
                      </a:outerShdw>
                    </a:effectLst>
                    <a:latin typeface="Montserrat (Body)"/>
                    <a:cs typeface="Mongolian Baiti" panose="03000500000000000000" pitchFamily="66" charset="0"/>
                  </a:rPr>
                  <a:t> and </a:t>
                </a:r>
                <a:r>
                  <a:rPr lang="en-US" sz="1552" b="1" dirty="0">
                    <a:solidFill>
                      <a:prstClr val="white"/>
                    </a:solidFill>
                    <a:effectLst>
                      <a:outerShdw blurRad="38100" dist="38100" dir="2700000" algn="tl">
                        <a:srgbClr val="000000">
                          <a:alpha val="43137"/>
                        </a:srgbClr>
                      </a:outerShdw>
                    </a:effectLst>
                    <a:latin typeface="Montserrat (Body)"/>
                    <a:cs typeface="Mongolian Baiti" panose="03000500000000000000" pitchFamily="66" charset="0"/>
                  </a:rPr>
                  <a:t>Deep</a:t>
                </a:r>
                <a:r>
                  <a:rPr lang="en-US" sz="1552" dirty="0">
                    <a:solidFill>
                      <a:prstClr val="white"/>
                    </a:solidFill>
                    <a:effectLst>
                      <a:outerShdw blurRad="38100" dist="38100" dir="2700000" algn="tl">
                        <a:srgbClr val="000000">
                          <a:alpha val="43137"/>
                        </a:srgbClr>
                      </a:outerShdw>
                    </a:effectLst>
                    <a:latin typeface="Montserrat (Body)"/>
                    <a:cs typeface="Mongolian Baiti" panose="03000500000000000000" pitchFamily="66" charset="0"/>
                  </a:rPr>
                  <a:t> In </a:t>
                </a:r>
                <a:r>
                  <a:rPr lang="en-US" sz="1552" b="1" dirty="0">
                    <a:solidFill>
                      <a:prstClr val="white"/>
                    </a:solidFill>
                    <a:effectLst>
                      <a:outerShdw blurRad="38100" dist="38100" dir="2700000" algn="tl">
                        <a:srgbClr val="000000">
                          <a:alpha val="43137"/>
                        </a:srgbClr>
                      </a:outerShdw>
                    </a:effectLst>
                    <a:latin typeface="Montserrat (Body)"/>
                    <a:cs typeface="Mongolian Baiti" panose="03000500000000000000" pitchFamily="66" charset="0"/>
                  </a:rPr>
                  <a:t>Spirit</a:t>
                </a:r>
                <a:endParaRPr lang="en-US" sz="1724" b="1" dirty="0">
                  <a:solidFill>
                    <a:prstClr val="white"/>
                  </a:solidFill>
                  <a:effectLst>
                    <a:outerShdw blurRad="38100" dist="38100" dir="2700000" algn="tl">
                      <a:srgbClr val="000000">
                        <a:alpha val="43137"/>
                      </a:srgbClr>
                    </a:outerShdw>
                  </a:effectLst>
                  <a:latin typeface="Montserrat (Body)"/>
                  <a:cs typeface="Mongolian Baiti" panose="03000500000000000000" pitchFamily="66" charset="0"/>
                </a:endParaRPr>
              </a:p>
            </p:txBody>
          </p:sp>
          <p:sp>
            <p:nvSpPr>
              <p:cNvPr id="109" name="TextBox 108">
                <a:extLst>
                  <a:ext uri="{FF2B5EF4-FFF2-40B4-BE49-F238E27FC236}">
                    <a16:creationId xmlns:a16="http://schemas.microsoft.com/office/drawing/2014/main" id="{335E0F43-FC29-4569-AFC5-2826F4180643}"/>
                  </a:ext>
                </a:extLst>
              </p:cNvPr>
              <p:cNvSpPr txBox="1"/>
              <p:nvPr/>
            </p:nvSpPr>
            <p:spPr>
              <a:xfrm>
                <a:off x="7840376" y="6315473"/>
                <a:ext cx="1454720" cy="861873"/>
              </a:xfrm>
              <a:prstGeom prst="rect">
                <a:avLst/>
              </a:prstGeom>
              <a:noFill/>
            </p:spPr>
            <p:txBody>
              <a:bodyPr wrap="square" lIns="0" tIns="0" rIns="0" bIns="0" anchor="ctr">
                <a:spAutoFit/>
              </a:bodyPr>
              <a:lstStyle/>
              <a:p>
                <a:pPr algn="ctr" defTabSz="1051021"/>
                <a:r>
                  <a:rPr lang="en-US" sz="2759" b="1" dirty="0">
                    <a:solidFill>
                      <a:prstClr val="white"/>
                    </a:solidFill>
                    <a:effectLst>
                      <a:outerShdw blurRad="38100" dist="38100" dir="2700000" algn="tl">
                        <a:srgbClr val="000000">
                          <a:alpha val="43137"/>
                        </a:srgbClr>
                      </a:outerShdw>
                    </a:effectLst>
                    <a:latin typeface="Montserrat (Body)"/>
                    <a:cs typeface="Mongolian Baiti" panose="03000500000000000000" pitchFamily="66" charset="0"/>
                  </a:rPr>
                  <a:t>02</a:t>
                </a:r>
              </a:p>
              <a:p>
                <a:pPr algn="ctr" defTabSz="1051021"/>
                <a:r>
                  <a:rPr lang="en-US" sz="1724" b="1" dirty="0">
                    <a:solidFill>
                      <a:prstClr val="white"/>
                    </a:solidFill>
                    <a:effectLst>
                      <a:outerShdw blurRad="38100" dist="38100" dir="2700000" algn="tl">
                        <a:srgbClr val="000000">
                          <a:alpha val="43137"/>
                        </a:srgbClr>
                      </a:outerShdw>
                    </a:effectLst>
                    <a:latin typeface="Montserrat (Body)"/>
                    <a:cs typeface="Mongolian Baiti" panose="03000500000000000000" pitchFamily="66" charset="0"/>
                  </a:rPr>
                  <a:t>SOUL</a:t>
                </a:r>
                <a:r>
                  <a:rPr lang="en-US" sz="2069" b="1" dirty="0">
                    <a:solidFill>
                      <a:prstClr val="white"/>
                    </a:solidFill>
                    <a:effectLst>
                      <a:outerShdw blurRad="38100" dist="38100" dir="2700000" algn="tl">
                        <a:srgbClr val="000000">
                          <a:alpha val="43137"/>
                        </a:srgbClr>
                      </a:outerShdw>
                    </a:effectLst>
                    <a:latin typeface="Montserrat (Body)"/>
                    <a:cs typeface="Mongolian Baiti" panose="03000500000000000000" pitchFamily="66" charset="0"/>
                  </a:rPr>
                  <a:t> </a:t>
                </a:r>
              </a:p>
            </p:txBody>
          </p:sp>
        </p:grpSp>
        <p:pic>
          <p:nvPicPr>
            <p:cNvPr id="6" name="Graphic 5" descr="Right And Left Brain with solid fill">
              <a:extLst>
                <a:ext uri="{FF2B5EF4-FFF2-40B4-BE49-F238E27FC236}">
                  <a16:creationId xmlns:a16="http://schemas.microsoft.com/office/drawing/2014/main" id="{A2B7EB93-0DFF-347D-BF6B-EE69BD7D0B5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66772" y="4130226"/>
              <a:ext cx="1117370" cy="1117370"/>
            </a:xfrm>
            <a:prstGeom prst="rect">
              <a:avLst/>
            </a:prstGeom>
            <a:ln>
              <a:noFill/>
            </a:ln>
            <a:effectLst/>
            <a:scene3d>
              <a:camera prst="orthographicFront">
                <a:rot lat="0" lon="0" rev="0"/>
              </a:camera>
              <a:lightRig rig="contrasting" dir="t">
                <a:rot lat="0" lon="0" rev="7800000"/>
              </a:lightRig>
            </a:scene3d>
            <a:sp3d>
              <a:bevelT w="139700" h="139700"/>
            </a:sp3d>
          </p:spPr>
        </p:pic>
      </p:grpSp>
      <p:grpSp>
        <p:nvGrpSpPr>
          <p:cNvPr id="22" name="Group 21">
            <a:extLst>
              <a:ext uri="{FF2B5EF4-FFF2-40B4-BE49-F238E27FC236}">
                <a16:creationId xmlns:a16="http://schemas.microsoft.com/office/drawing/2014/main" id="{9CDF8229-836A-1C1C-FD70-A4898DBB82C5}"/>
              </a:ext>
            </a:extLst>
          </p:cNvPr>
          <p:cNvGrpSpPr/>
          <p:nvPr/>
        </p:nvGrpSpPr>
        <p:grpSpPr>
          <a:xfrm>
            <a:off x="2677866" y="2657784"/>
            <a:ext cx="4240045" cy="3693033"/>
            <a:chOff x="2131123" y="3082906"/>
            <a:chExt cx="4918256" cy="4283747"/>
          </a:xfrm>
        </p:grpSpPr>
        <p:grpSp>
          <p:nvGrpSpPr>
            <p:cNvPr id="21" name="Group 20">
              <a:extLst>
                <a:ext uri="{FF2B5EF4-FFF2-40B4-BE49-F238E27FC236}">
                  <a16:creationId xmlns:a16="http://schemas.microsoft.com/office/drawing/2014/main" id="{E33DA273-8E84-8A2E-EB75-536D97A1570D}"/>
                </a:ext>
              </a:extLst>
            </p:cNvPr>
            <p:cNvGrpSpPr/>
            <p:nvPr/>
          </p:nvGrpSpPr>
          <p:grpSpPr>
            <a:xfrm>
              <a:off x="2131123" y="3082906"/>
              <a:ext cx="4918256" cy="4283747"/>
              <a:chOff x="2131123" y="3082906"/>
              <a:chExt cx="4918256" cy="4283747"/>
            </a:xfrm>
            <a:solidFill>
              <a:srgbClr val="7030A0"/>
            </a:solidFill>
          </p:grpSpPr>
          <p:sp>
            <p:nvSpPr>
              <p:cNvPr id="102" name="Freeform: Shape 101">
                <a:extLst>
                  <a:ext uri="{FF2B5EF4-FFF2-40B4-BE49-F238E27FC236}">
                    <a16:creationId xmlns:a16="http://schemas.microsoft.com/office/drawing/2014/main" id="{3376CF84-A718-4739-B24B-2F15F9804F3A}"/>
                  </a:ext>
                </a:extLst>
              </p:cNvPr>
              <p:cNvSpPr/>
              <p:nvPr/>
            </p:nvSpPr>
            <p:spPr>
              <a:xfrm>
                <a:off x="2131123" y="3082906"/>
                <a:ext cx="4918256" cy="4283747"/>
              </a:xfrm>
              <a:custGeom>
                <a:avLst/>
                <a:gdLst>
                  <a:gd name="connsiteX0" fmla="*/ 1291019 w 3312049"/>
                  <a:gd name="connsiteY0" fmla="*/ 0 h 2884759"/>
                  <a:gd name="connsiteX1" fmla="*/ 1261137 w 3312049"/>
                  <a:gd name="connsiteY1" fmla="*/ 176129 h 2884759"/>
                  <a:gd name="connsiteX2" fmla="*/ 1511018 w 3312049"/>
                  <a:gd name="connsiteY2" fmla="*/ 1359147 h 2884759"/>
                  <a:gd name="connsiteX3" fmla="*/ 1993061 w 3312049"/>
                  <a:gd name="connsiteY3" fmla="*/ 1917656 h 2884759"/>
                  <a:gd name="connsiteX4" fmla="*/ 1995155 w 3312049"/>
                  <a:gd name="connsiteY4" fmla="*/ 1919152 h 2884759"/>
                  <a:gd name="connsiteX5" fmla="*/ 2003031 w 3312049"/>
                  <a:gd name="connsiteY5" fmla="*/ 1926433 h 2884759"/>
                  <a:gd name="connsiteX6" fmla="*/ 3020163 w 3312049"/>
                  <a:gd name="connsiteY6" fmla="*/ 1989324 h 2884759"/>
                  <a:gd name="connsiteX7" fmla="*/ 3294696 w 3312049"/>
                  <a:gd name="connsiteY7" fmla="*/ 1747170 h 2884759"/>
                  <a:gd name="connsiteX8" fmla="*/ 3312049 w 3312049"/>
                  <a:gd name="connsiteY8" fmla="*/ 1721712 h 2884759"/>
                  <a:gd name="connsiteX9" fmla="*/ 3267381 w 3312049"/>
                  <a:gd name="connsiteY9" fmla="*/ 1830583 h 2884759"/>
                  <a:gd name="connsiteX10" fmla="*/ 3184992 w 3312049"/>
                  <a:gd name="connsiteY10" fmla="*/ 1989261 h 2884759"/>
                  <a:gd name="connsiteX11" fmla="*/ 2046736 w 3312049"/>
                  <a:gd name="connsiteY11" fmla="*/ 2881605 h 2884759"/>
                  <a:gd name="connsiteX12" fmla="*/ 2032276 w 3312049"/>
                  <a:gd name="connsiteY12" fmla="*/ 2884759 h 2884759"/>
                  <a:gd name="connsiteX13" fmla="*/ 507911 w 3312049"/>
                  <a:gd name="connsiteY13" fmla="*/ 2884759 h 2884759"/>
                  <a:gd name="connsiteX14" fmla="*/ 95551 w 3312049"/>
                  <a:gd name="connsiteY14" fmla="*/ 2665510 h 2884759"/>
                  <a:gd name="connsiteX15" fmla="*/ 74005 w 3312049"/>
                  <a:gd name="connsiteY15" fmla="*/ 2625814 h 2884759"/>
                  <a:gd name="connsiteX16" fmla="*/ 50403 w 3312049"/>
                  <a:gd name="connsiteY16" fmla="*/ 2587312 h 2884759"/>
                  <a:gd name="connsiteX17" fmla="*/ 66707 w 3312049"/>
                  <a:gd name="connsiteY17" fmla="*/ 2120572 h 2884759"/>
                  <a:gd name="connsiteX18" fmla="*/ 1291019 w 3312049"/>
                  <a:gd name="connsiteY18" fmla="*/ 0 h 288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12049" h="2884759">
                    <a:moveTo>
                      <a:pt x="1291019" y="0"/>
                    </a:moveTo>
                    <a:lnTo>
                      <a:pt x="1261137" y="176129"/>
                    </a:lnTo>
                    <a:cubicBezTo>
                      <a:pt x="1215912" y="567730"/>
                      <a:pt x="1294120" y="983469"/>
                      <a:pt x="1511018" y="1359147"/>
                    </a:cubicBezTo>
                    <a:cubicBezTo>
                      <a:pt x="1639550" y="1581770"/>
                      <a:pt x="1804617" y="1769250"/>
                      <a:pt x="1993061" y="1917656"/>
                    </a:cubicBezTo>
                    <a:lnTo>
                      <a:pt x="1995155" y="1919152"/>
                    </a:lnTo>
                    <a:lnTo>
                      <a:pt x="2003031" y="1926433"/>
                    </a:lnTo>
                    <a:cubicBezTo>
                      <a:pt x="2289663" y="2143002"/>
                      <a:pt x="2689473" y="2180248"/>
                      <a:pt x="3020163" y="1989324"/>
                    </a:cubicBezTo>
                    <a:cubicBezTo>
                      <a:pt x="3130393" y="1925683"/>
                      <a:pt x="3222507" y="1842714"/>
                      <a:pt x="3294696" y="1747170"/>
                    </a:cubicBezTo>
                    <a:lnTo>
                      <a:pt x="3312049" y="1721712"/>
                    </a:lnTo>
                    <a:lnTo>
                      <a:pt x="3267381" y="1830583"/>
                    </a:lnTo>
                    <a:cubicBezTo>
                      <a:pt x="3242566" y="1884134"/>
                      <a:pt x="3215117" y="1937084"/>
                      <a:pt x="3184992" y="1989261"/>
                    </a:cubicBezTo>
                    <a:cubicBezTo>
                      <a:pt x="2921401" y="2445813"/>
                      <a:pt x="2504155" y="2754561"/>
                      <a:pt x="2046736" y="2881605"/>
                    </a:cubicBezTo>
                    <a:lnTo>
                      <a:pt x="2032276" y="2884759"/>
                    </a:lnTo>
                    <a:lnTo>
                      <a:pt x="507911" y="2884759"/>
                    </a:lnTo>
                    <a:cubicBezTo>
                      <a:pt x="336257" y="2884760"/>
                      <a:pt x="184918" y="2797789"/>
                      <a:pt x="95551" y="2665510"/>
                    </a:cubicBezTo>
                    <a:lnTo>
                      <a:pt x="74005" y="2625814"/>
                    </a:lnTo>
                    <a:lnTo>
                      <a:pt x="50403" y="2587312"/>
                    </a:lnTo>
                    <a:cubicBezTo>
                      <a:pt x="-19472" y="2443778"/>
                      <a:pt x="-19121" y="2269228"/>
                      <a:pt x="66707" y="2120572"/>
                    </a:cubicBezTo>
                    <a:lnTo>
                      <a:pt x="1291019" y="0"/>
                    </a:lnTo>
                    <a:close/>
                  </a:path>
                </a:pathLst>
              </a:custGeom>
              <a:grp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51021"/>
                <a:endParaRPr lang="en-US" sz="2069" dirty="0">
                  <a:solidFill>
                    <a:prstClr val="white"/>
                  </a:solidFill>
                  <a:latin typeface="Roboto"/>
                </a:endParaRPr>
              </a:p>
            </p:txBody>
          </p:sp>
          <p:sp>
            <p:nvSpPr>
              <p:cNvPr id="106" name="TextBox 105">
                <a:extLst>
                  <a:ext uri="{FF2B5EF4-FFF2-40B4-BE49-F238E27FC236}">
                    <a16:creationId xmlns:a16="http://schemas.microsoft.com/office/drawing/2014/main" id="{C8638F25-EE0E-4E62-AA77-7D9E5B8B51B9}"/>
                  </a:ext>
                </a:extLst>
              </p:cNvPr>
              <p:cNvSpPr txBox="1"/>
              <p:nvPr/>
            </p:nvSpPr>
            <p:spPr>
              <a:xfrm rot="2700000">
                <a:off x="3018847" y="5372244"/>
                <a:ext cx="2007401" cy="923308"/>
              </a:xfrm>
              <a:prstGeom prst="rect">
                <a:avLst/>
              </a:prstGeom>
              <a:grpFill/>
            </p:spPr>
            <p:txBody>
              <a:bodyPr wrap="square" lIns="0" tIns="0" rIns="0" bIns="0" anchor="ctr">
                <a:spAutoFit/>
              </a:bodyPr>
              <a:lstStyle/>
              <a:p>
                <a:pPr algn="ctr" defTabSz="1051021"/>
                <a:r>
                  <a:rPr lang="en-US" sz="1724" dirty="0">
                    <a:solidFill>
                      <a:prstClr val="white"/>
                    </a:solidFill>
                    <a:effectLst>
                      <a:outerShdw blurRad="38100" dist="38100" dir="2700000" algn="tl">
                        <a:srgbClr val="000000">
                          <a:alpha val="43137"/>
                        </a:srgbClr>
                      </a:outerShdw>
                    </a:effectLst>
                    <a:latin typeface="Montserrat (Body)"/>
                    <a:cs typeface="Mongolian Baiti" panose="03000500000000000000" pitchFamily="66" charset="0"/>
                  </a:rPr>
                  <a:t>From Outside </a:t>
                </a:r>
                <a:r>
                  <a:rPr lang="en-US" sz="1724" b="1" dirty="0">
                    <a:solidFill>
                      <a:prstClr val="white"/>
                    </a:solidFill>
                    <a:effectLst>
                      <a:outerShdw blurRad="38100" dist="38100" dir="2700000" algn="tl">
                        <a:srgbClr val="000000">
                          <a:alpha val="43137"/>
                        </a:srgbClr>
                      </a:outerShdw>
                    </a:effectLst>
                    <a:latin typeface="Montserrat (Body)"/>
                    <a:cs typeface="Mongolian Baiti" panose="03000500000000000000" pitchFamily="66" charset="0"/>
                  </a:rPr>
                  <a:t>Actions</a:t>
                </a:r>
                <a:r>
                  <a:rPr lang="en-US" sz="1724" dirty="0">
                    <a:solidFill>
                      <a:prstClr val="white"/>
                    </a:solidFill>
                    <a:effectLst>
                      <a:outerShdw blurRad="38100" dist="38100" dir="2700000" algn="tl">
                        <a:srgbClr val="000000">
                          <a:alpha val="43137"/>
                        </a:srgbClr>
                      </a:outerShdw>
                    </a:effectLst>
                    <a:latin typeface="Montserrat (Body)"/>
                    <a:cs typeface="Mongolian Baiti" panose="03000500000000000000" pitchFamily="66" charset="0"/>
                  </a:rPr>
                  <a:t>, </a:t>
                </a:r>
                <a:r>
                  <a:rPr lang="en-US" sz="1724" b="1" dirty="0">
                    <a:solidFill>
                      <a:prstClr val="white"/>
                    </a:solidFill>
                    <a:effectLst>
                      <a:outerShdw blurRad="38100" dist="38100" dir="2700000" algn="tl">
                        <a:srgbClr val="000000">
                          <a:alpha val="43137"/>
                        </a:srgbClr>
                      </a:outerShdw>
                    </a:effectLst>
                    <a:latin typeface="Montserrat (Body)"/>
                    <a:cs typeface="Mongolian Baiti" panose="03000500000000000000" pitchFamily="66" charset="0"/>
                  </a:rPr>
                  <a:t>Character</a:t>
                </a:r>
              </a:p>
            </p:txBody>
          </p:sp>
          <p:sp>
            <p:nvSpPr>
              <p:cNvPr id="110" name="TextBox 109">
                <a:extLst>
                  <a:ext uri="{FF2B5EF4-FFF2-40B4-BE49-F238E27FC236}">
                    <a16:creationId xmlns:a16="http://schemas.microsoft.com/office/drawing/2014/main" id="{E72EDAE3-D19E-423D-9C6C-003A91D4920E}"/>
                  </a:ext>
                </a:extLst>
              </p:cNvPr>
              <p:cNvSpPr txBox="1"/>
              <p:nvPr/>
            </p:nvSpPr>
            <p:spPr>
              <a:xfrm>
                <a:off x="2460169" y="6200132"/>
                <a:ext cx="1475773" cy="800289"/>
              </a:xfrm>
              <a:prstGeom prst="rect">
                <a:avLst/>
              </a:prstGeom>
              <a:noFill/>
            </p:spPr>
            <p:txBody>
              <a:bodyPr wrap="square" lIns="0" tIns="0" rIns="0" bIns="0" anchor="ctr">
                <a:spAutoFit/>
              </a:bodyPr>
              <a:lstStyle/>
              <a:p>
                <a:pPr algn="ctr" defTabSz="1051021"/>
                <a:r>
                  <a:rPr lang="en-US" sz="2759" b="1" dirty="0">
                    <a:solidFill>
                      <a:prstClr val="white"/>
                    </a:solidFill>
                    <a:effectLst>
                      <a:outerShdw blurRad="38100" dist="38100" dir="2700000" algn="tl">
                        <a:srgbClr val="000000">
                          <a:alpha val="43137"/>
                        </a:srgbClr>
                      </a:outerShdw>
                    </a:effectLst>
                    <a:latin typeface="Montserrat (Body)"/>
                    <a:cs typeface="Mongolian Baiti" panose="03000500000000000000" pitchFamily="66" charset="0"/>
                  </a:rPr>
                  <a:t>03</a:t>
                </a:r>
              </a:p>
              <a:p>
                <a:pPr algn="ctr" defTabSz="1051021"/>
                <a:r>
                  <a:rPr lang="en-US" sz="1724" b="1" dirty="0">
                    <a:solidFill>
                      <a:prstClr val="white"/>
                    </a:solidFill>
                    <a:effectLst>
                      <a:outerShdw blurRad="38100" dist="38100" dir="2700000" algn="tl">
                        <a:srgbClr val="000000">
                          <a:alpha val="43137"/>
                        </a:srgbClr>
                      </a:outerShdw>
                    </a:effectLst>
                    <a:latin typeface="Montserrat (Body)"/>
                    <a:cs typeface="Mongolian Baiti" panose="03000500000000000000" pitchFamily="66" charset="0"/>
                  </a:rPr>
                  <a:t>STRENGTH</a:t>
                </a:r>
                <a:r>
                  <a:rPr lang="en-US" sz="862" b="1" dirty="0">
                    <a:solidFill>
                      <a:prstClr val="white"/>
                    </a:solidFill>
                    <a:effectLst>
                      <a:outerShdw blurRad="38100" dist="38100" dir="2700000" algn="tl">
                        <a:srgbClr val="000000">
                          <a:alpha val="43137"/>
                        </a:srgbClr>
                      </a:outerShdw>
                    </a:effectLst>
                    <a:latin typeface="Montserrat (Body)"/>
                    <a:cs typeface="Mongolian Baiti" panose="03000500000000000000" pitchFamily="66" charset="0"/>
                  </a:rPr>
                  <a:t> </a:t>
                </a:r>
              </a:p>
            </p:txBody>
          </p:sp>
        </p:grpSp>
        <p:pic>
          <p:nvPicPr>
            <p:cNvPr id="16" name="Graphic 15" descr="Muscular arm with solid fill">
              <a:extLst>
                <a:ext uri="{FF2B5EF4-FFF2-40B4-BE49-F238E27FC236}">
                  <a16:creationId xmlns:a16="http://schemas.microsoft.com/office/drawing/2014/main" id="{18A58B56-40B4-284F-FB19-01C266B0A12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48631" y="6262895"/>
              <a:ext cx="1017135" cy="1017135"/>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grpSp>
    </p:spTree>
    <p:extLst>
      <p:ext uri="{BB962C8B-B14F-4D97-AF65-F5344CB8AC3E}">
        <p14:creationId xmlns:p14="http://schemas.microsoft.com/office/powerpoint/2010/main" val="551661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65691">
        <p15:prstTrans prst="peelOff"/>
      </p:transition>
    </mc:Choice>
    <mc:Fallback xmlns="">
      <p:transition spd="slow" advTm="36569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3)">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heel(3)">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3"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heel(3)">
                                      <p:cBhvr>
                                        <p:cTn id="1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60000">
              <a:schemeClr val="bg1">
                <a:lumMod val="85000"/>
              </a:schemeClr>
            </a:gs>
            <a:gs pos="100000">
              <a:schemeClr val="bg1">
                <a:lumMod val="6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E273AD9-7AE2-4A8E-B41E-FE4118D2A490}"/>
              </a:ext>
            </a:extLst>
          </p:cNvPr>
          <p:cNvSpPr/>
          <p:nvPr/>
        </p:nvSpPr>
        <p:spPr>
          <a:xfrm>
            <a:off x="-13346" y="4251799"/>
            <a:ext cx="12189310" cy="2575888"/>
          </a:xfrm>
          <a:prstGeom prst="rect">
            <a:avLst/>
          </a:prstGeom>
          <a:blipFill dpi="0" rotWithShape="1">
            <a:blip r:embed="rId2">
              <a:alphaModFix amt="2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FC47AFA9-50DD-40DE-8D63-190ABA0AC30F}"/>
              </a:ext>
            </a:extLst>
          </p:cNvPr>
          <p:cNvSpPr/>
          <p:nvPr/>
        </p:nvSpPr>
        <p:spPr>
          <a:xfrm>
            <a:off x="5635178" y="2471139"/>
            <a:ext cx="1700463" cy="1604211"/>
          </a:xfrm>
          <a:custGeom>
            <a:avLst/>
            <a:gdLst>
              <a:gd name="connsiteX0" fmla="*/ 0 w 1700463"/>
              <a:gd name="connsiteY0" fmla="*/ 1315453 h 1604211"/>
              <a:gd name="connsiteX1" fmla="*/ 802105 w 1700463"/>
              <a:gd name="connsiteY1" fmla="*/ 0 h 1604211"/>
              <a:gd name="connsiteX2" fmla="*/ 1700463 w 1700463"/>
              <a:gd name="connsiteY2" fmla="*/ 818147 h 1604211"/>
              <a:gd name="connsiteX3" fmla="*/ 1138990 w 1700463"/>
              <a:gd name="connsiteY3" fmla="*/ 1604211 h 1604211"/>
              <a:gd name="connsiteX4" fmla="*/ 0 w 1700463"/>
              <a:gd name="connsiteY4" fmla="*/ 1315453 h 1604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463" h="1604211">
                <a:moveTo>
                  <a:pt x="0" y="1315453"/>
                </a:moveTo>
                <a:lnTo>
                  <a:pt x="802105" y="0"/>
                </a:lnTo>
                <a:lnTo>
                  <a:pt x="1700463" y="818147"/>
                </a:lnTo>
                <a:lnTo>
                  <a:pt x="1138990" y="1604211"/>
                </a:lnTo>
                <a:lnTo>
                  <a:pt x="0" y="1315453"/>
                </a:lnTo>
                <a:close/>
              </a:path>
            </a:pathLst>
          </a:custGeom>
          <a:gradFill flip="none" rotWithShape="1">
            <a:gsLst>
              <a:gs pos="100000">
                <a:schemeClr val="bg1">
                  <a:lumMod val="85000"/>
                  <a:alpha val="0"/>
                </a:schemeClr>
              </a:gs>
              <a:gs pos="25000">
                <a:schemeClr val="bg1">
                  <a:lumMod val="6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6232182-BA8C-48A8-8814-0FD3E86D95F6}"/>
              </a:ext>
            </a:extLst>
          </p:cNvPr>
          <p:cNvSpPr txBox="1"/>
          <p:nvPr/>
        </p:nvSpPr>
        <p:spPr>
          <a:xfrm>
            <a:off x="5460609" y="2726582"/>
            <a:ext cx="1353256"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elvetica" panose="020B0604020202020204" pitchFamily="34" charset="0"/>
                <a:ea typeface="+mn-ea"/>
                <a:cs typeface="+mn-cs"/>
              </a:rPr>
              <a:t>GOD</a:t>
            </a:r>
          </a:p>
        </p:txBody>
      </p:sp>
      <p:sp>
        <p:nvSpPr>
          <p:cNvPr id="70" name="TextBox 69">
            <a:extLst>
              <a:ext uri="{FF2B5EF4-FFF2-40B4-BE49-F238E27FC236}">
                <a16:creationId xmlns:a16="http://schemas.microsoft.com/office/drawing/2014/main" id="{678F9FDA-86B1-4E8F-87B6-E9F64252B648}"/>
              </a:ext>
            </a:extLst>
          </p:cNvPr>
          <p:cNvSpPr txBox="1"/>
          <p:nvPr/>
        </p:nvSpPr>
        <p:spPr>
          <a:xfrm>
            <a:off x="1517609" y="91351"/>
            <a:ext cx="928395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elvetica" panose="020B0604020202020204" pitchFamily="34" charset="0"/>
                <a:ea typeface="+mn-ea"/>
                <a:cs typeface="+mn-cs"/>
              </a:rPr>
              <a:t>Important Components of Worship</a:t>
            </a:r>
          </a:p>
        </p:txBody>
      </p:sp>
      <p:grpSp>
        <p:nvGrpSpPr>
          <p:cNvPr id="64" name="Group 63">
            <a:extLst>
              <a:ext uri="{FF2B5EF4-FFF2-40B4-BE49-F238E27FC236}">
                <a16:creationId xmlns:a16="http://schemas.microsoft.com/office/drawing/2014/main" id="{507B2B00-DB21-E208-C213-6FC68B05A654}"/>
              </a:ext>
            </a:extLst>
          </p:cNvPr>
          <p:cNvGrpSpPr/>
          <p:nvPr/>
        </p:nvGrpSpPr>
        <p:grpSpPr>
          <a:xfrm>
            <a:off x="924643" y="1044923"/>
            <a:ext cx="4922012" cy="1606825"/>
            <a:chOff x="924643" y="1044923"/>
            <a:chExt cx="4922012" cy="1606825"/>
          </a:xfrm>
        </p:grpSpPr>
        <p:grpSp>
          <p:nvGrpSpPr>
            <p:cNvPr id="3" name="Group 2">
              <a:extLst>
                <a:ext uri="{FF2B5EF4-FFF2-40B4-BE49-F238E27FC236}">
                  <a16:creationId xmlns:a16="http://schemas.microsoft.com/office/drawing/2014/main" id="{074D539E-0059-4F48-8B4E-8C11103F52B9}"/>
                </a:ext>
              </a:extLst>
            </p:cNvPr>
            <p:cNvGrpSpPr/>
            <p:nvPr/>
          </p:nvGrpSpPr>
          <p:grpSpPr>
            <a:xfrm>
              <a:off x="1517609" y="1044923"/>
              <a:ext cx="4329046" cy="1606825"/>
              <a:chOff x="1517609" y="1044923"/>
              <a:chExt cx="4329046" cy="1606825"/>
            </a:xfrm>
          </p:grpSpPr>
          <p:sp>
            <p:nvSpPr>
              <p:cNvPr id="40" name="Freeform: Shape 39">
                <a:extLst>
                  <a:ext uri="{FF2B5EF4-FFF2-40B4-BE49-F238E27FC236}">
                    <a16:creationId xmlns:a16="http://schemas.microsoft.com/office/drawing/2014/main" id="{9A6466C1-0BF4-43B6-B281-A2355F5FEF2B}"/>
                  </a:ext>
                </a:extLst>
              </p:cNvPr>
              <p:cNvSpPr/>
              <p:nvPr/>
            </p:nvSpPr>
            <p:spPr>
              <a:xfrm rot="20728244" flipH="1">
                <a:off x="2194060" y="1837827"/>
                <a:ext cx="2517205" cy="431505"/>
              </a:xfrm>
              <a:custGeom>
                <a:avLst/>
                <a:gdLst>
                  <a:gd name="connsiteX0" fmla="*/ 3243948 w 3243948"/>
                  <a:gd name="connsiteY0" fmla="*/ 0 h 803413"/>
                  <a:gd name="connsiteX1" fmla="*/ 0 w 3243948"/>
                  <a:gd name="connsiteY1" fmla="*/ 0 h 803413"/>
                  <a:gd name="connsiteX2" fmla="*/ 73078 w 3243948"/>
                  <a:gd name="connsiteY2" fmla="*/ 44396 h 803413"/>
                  <a:gd name="connsiteX3" fmla="*/ 722302 w 3243948"/>
                  <a:gd name="connsiteY3" fmla="*/ 759234 h 803413"/>
                  <a:gd name="connsiteX4" fmla="*/ 743584 w 3243948"/>
                  <a:gd name="connsiteY4" fmla="*/ 803413 h 803413"/>
                  <a:gd name="connsiteX5" fmla="*/ 3243948 w 3243948"/>
                  <a:gd name="connsiteY5" fmla="*/ 803413 h 803413"/>
                  <a:gd name="connsiteX6" fmla="*/ 3243948 w 3243948"/>
                  <a:gd name="connsiteY6" fmla="*/ 0 h 80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3948" h="803413">
                    <a:moveTo>
                      <a:pt x="3243948" y="0"/>
                    </a:moveTo>
                    <a:lnTo>
                      <a:pt x="0" y="0"/>
                    </a:lnTo>
                    <a:lnTo>
                      <a:pt x="73078" y="44396"/>
                    </a:lnTo>
                    <a:cubicBezTo>
                      <a:pt x="342748" y="226582"/>
                      <a:pt x="566234" y="471939"/>
                      <a:pt x="722302" y="759234"/>
                    </a:cubicBezTo>
                    <a:lnTo>
                      <a:pt x="743584" y="803413"/>
                    </a:lnTo>
                    <a:lnTo>
                      <a:pt x="3243948" y="803413"/>
                    </a:lnTo>
                    <a:lnTo>
                      <a:pt x="3243948" y="0"/>
                    </a:lnTo>
                    <a:close/>
                  </a:path>
                </a:pathLst>
              </a:custGeom>
              <a:gradFill flip="none" rotWithShape="1">
                <a:gsLst>
                  <a:gs pos="0">
                    <a:schemeClr val="bg1">
                      <a:lumMod val="85000"/>
                      <a:alpha val="15000"/>
                    </a:schemeClr>
                  </a:gs>
                  <a:gs pos="100000">
                    <a:schemeClr val="bg1">
                      <a:lumMod val="50000"/>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DCCD2A9B-E013-4DCD-B1D9-DE2770B5FC71}"/>
                  </a:ext>
                </a:extLst>
              </p:cNvPr>
              <p:cNvSpPr/>
              <p:nvPr/>
            </p:nvSpPr>
            <p:spPr>
              <a:xfrm>
                <a:off x="1517609" y="1445999"/>
                <a:ext cx="675250" cy="8046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02670E1F-B009-4CAD-88AA-CA9CF6B85650}"/>
                  </a:ext>
                </a:extLst>
              </p:cNvPr>
              <p:cNvSpPr/>
              <p:nvPr/>
            </p:nvSpPr>
            <p:spPr>
              <a:xfrm rot="21249312" flipH="1">
                <a:off x="2017921" y="1892341"/>
                <a:ext cx="2517205" cy="431505"/>
              </a:xfrm>
              <a:custGeom>
                <a:avLst/>
                <a:gdLst>
                  <a:gd name="connsiteX0" fmla="*/ 3243948 w 3243948"/>
                  <a:gd name="connsiteY0" fmla="*/ 0 h 803413"/>
                  <a:gd name="connsiteX1" fmla="*/ 0 w 3243948"/>
                  <a:gd name="connsiteY1" fmla="*/ 0 h 803413"/>
                  <a:gd name="connsiteX2" fmla="*/ 73078 w 3243948"/>
                  <a:gd name="connsiteY2" fmla="*/ 44396 h 803413"/>
                  <a:gd name="connsiteX3" fmla="*/ 722302 w 3243948"/>
                  <a:gd name="connsiteY3" fmla="*/ 759234 h 803413"/>
                  <a:gd name="connsiteX4" fmla="*/ 743584 w 3243948"/>
                  <a:gd name="connsiteY4" fmla="*/ 803413 h 803413"/>
                  <a:gd name="connsiteX5" fmla="*/ 3243948 w 3243948"/>
                  <a:gd name="connsiteY5" fmla="*/ 803413 h 803413"/>
                  <a:gd name="connsiteX6" fmla="*/ 3243948 w 3243948"/>
                  <a:gd name="connsiteY6" fmla="*/ 0 h 80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3948" h="803413">
                    <a:moveTo>
                      <a:pt x="3243948" y="0"/>
                    </a:moveTo>
                    <a:lnTo>
                      <a:pt x="0" y="0"/>
                    </a:lnTo>
                    <a:lnTo>
                      <a:pt x="73078" y="44396"/>
                    </a:lnTo>
                    <a:cubicBezTo>
                      <a:pt x="342748" y="226582"/>
                      <a:pt x="566234" y="471939"/>
                      <a:pt x="722302" y="759234"/>
                    </a:cubicBezTo>
                    <a:lnTo>
                      <a:pt x="743584" y="803413"/>
                    </a:lnTo>
                    <a:lnTo>
                      <a:pt x="3243948" y="803413"/>
                    </a:lnTo>
                    <a:lnTo>
                      <a:pt x="3243948" y="0"/>
                    </a:lnTo>
                    <a:close/>
                  </a:path>
                </a:pathLst>
              </a:custGeom>
              <a:gradFill flip="none" rotWithShape="1">
                <a:gsLst>
                  <a:gs pos="0">
                    <a:schemeClr val="bg1">
                      <a:lumMod val="85000"/>
                      <a:alpha val="12000"/>
                    </a:schemeClr>
                  </a:gs>
                  <a:gs pos="100000">
                    <a:schemeClr val="bg1">
                      <a:lumMod val="50000"/>
                      <a:alpha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75D26797-1B84-4456-B046-B2C7B92EE1CA}"/>
                  </a:ext>
                </a:extLst>
              </p:cNvPr>
              <p:cNvSpPr/>
              <p:nvPr/>
            </p:nvSpPr>
            <p:spPr>
              <a:xfrm flipH="1">
                <a:off x="4291854" y="1305505"/>
                <a:ext cx="1554801" cy="1346243"/>
              </a:xfrm>
              <a:custGeom>
                <a:avLst/>
                <a:gdLst>
                  <a:gd name="connsiteX0" fmla="*/ 542831 w 1554801"/>
                  <a:gd name="connsiteY0" fmla="*/ 0 h 1346243"/>
                  <a:gd name="connsiteX1" fmla="*/ 0 w 1554801"/>
                  <a:gd name="connsiteY1" fmla="*/ 542831 h 1346243"/>
                  <a:gd name="connsiteX2" fmla="*/ 803412 w 1554801"/>
                  <a:gd name="connsiteY2" fmla="*/ 1346243 h 1346243"/>
                  <a:gd name="connsiteX3" fmla="*/ 803412 w 1554801"/>
                  <a:gd name="connsiteY3" fmla="*/ 944537 h 1346243"/>
                  <a:gd name="connsiteX4" fmla="*/ 1554801 w 1554801"/>
                  <a:gd name="connsiteY4" fmla="*/ 944537 h 1346243"/>
                  <a:gd name="connsiteX5" fmla="*/ 1533519 w 1554801"/>
                  <a:gd name="connsiteY5" fmla="*/ 900358 h 1346243"/>
                  <a:gd name="connsiteX6" fmla="*/ 884295 w 1554801"/>
                  <a:gd name="connsiteY6" fmla="*/ 185520 h 1346243"/>
                  <a:gd name="connsiteX7" fmla="*/ 811217 w 1554801"/>
                  <a:gd name="connsiteY7" fmla="*/ 141124 h 1346243"/>
                  <a:gd name="connsiteX8" fmla="*/ 803412 w 1554801"/>
                  <a:gd name="connsiteY8" fmla="*/ 141124 h 1346243"/>
                  <a:gd name="connsiteX9" fmla="*/ 803412 w 1554801"/>
                  <a:gd name="connsiteY9" fmla="*/ 136382 h 1346243"/>
                  <a:gd name="connsiteX10" fmla="*/ 717120 w 1554801"/>
                  <a:gd name="connsiteY10" fmla="*/ 83959 h 1346243"/>
                  <a:gd name="connsiteX11" fmla="*/ 542831 w 1554801"/>
                  <a:gd name="connsiteY11" fmla="*/ 0 h 134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801" h="1346243">
                    <a:moveTo>
                      <a:pt x="542831" y="0"/>
                    </a:moveTo>
                    <a:lnTo>
                      <a:pt x="0" y="542831"/>
                    </a:lnTo>
                    <a:lnTo>
                      <a:pt x="803412" y="1346243"/>
                    </a:lnTo>
                    <a:lnTo>
                      <a:pt x="803412" y="944537"/>
                    </a:lnTo>
                    <a:lnTo>
                      <a:pt x="1554801" y="944537"/>
                    </a:lnTo>
                    <a:lnTo>
                      <a:pt x="1533519" y="900358"/>
                    </a:lnTo>
                    <a:cubicBezTo>
                      <a:pt x="1377451" y="613063"/>
                      <a:pt x="1153965" y="367706"/>
                      <a:pt x="884295" y="185520"/>
                    </a:cubicBezTo>
                    <a:lnTo>
                      <a:pt x="811217" y="141124"/>
                    </a:lnTo>
                    <a:lnTo>
                      <a:pt x="803412" y="141124"/>
                    </a:lnTo>
                    <a:lnTo>
                      <a:pt x="803412" y="136382"/>
                    </a:lnTo>
                    <a:lnTo>
                      <a:pt x="717120" y="83959"/>
                    </a:lnTo>
                    <a:lnTo>
                      <a:pt x="542831" y="0"/>
                    </a:lnTo>
                    <a:close/>
                  </a:path>
                </a:pathLst>
              </a:custGeom>
              <a:solidFill>
                <a:srgbClr val="0070C0"/>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23614319-99E4-4810-9897-7277C6454418}"/>
                  </a:ext>
                </a:extLst>
              </p:cNvPr>
              <p:cNvSpPr/>
              <p:nvPr/>
            </p:nvSpPr>
            <p:spPr>
              <a:xfrm flipH="1">
                <a:off x="5043243" y="1044923"/>
                <a:ext cx="260581" cy="396964"/>
              </a:xfrm>
              <a:custGeom>
                <a:avLst/>
                <a:gdLst>
                  <a:gd name="connsiteX0" fmla="*/ 260581 w 260581"/>
                  <a:gd name="connsiteY0" fmla="*/ 0 h 396964"/>
                  <a:gd name="connsiteX1" fmla="*/ 0 w 260581"/>
                  <a:gd name="connsiteY1" fmla="*/ 260582 h 396964"/>
                  <a:gd name="connsiteX2" fmla="*/ 174289 w 260581"/>
                  <a:gd name="connsiteY2" fmla="*/ 344541 h 396964"/>
                  <a:gd name="connsiteX3" fmla="*/ 260581 w 260581"/>
                  <a:gd name="connsiteY3" fmla="*/ 396964 h 396964"/>
                  <a:gd name="connsiteX4" fmla="*/ 260581 w 260581"/>
                  <a:gd name="connsiteY4" fmla="*/ 0 h 39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81" h="396964">
                    <a:moveTo>
                      <a:pt x="260581" y="0"/>
                    </a:moveTo>
                    <a:lnTo>
                      <a:pt x="0" y="260582"/>
                    </a:lnTo>
                    <a:lnTo>
                      <a:pt x="174289" y="344541"/>
                    </a:lnTo>
                    <a:lnTo>
                      <a:pt x="260581" y="396964"/>
                    </a:lnTo>
                    <a:lnTo>
                      <a:pt x="26058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86E895AC-2CD3-4F55-B0A2-C48735BA9F09}"/>
                  </a:ext>
                </a:extLst>
              </p:cNvPr>
              <p:cNvSpPr/>
              <p:nvPr/>
            </p:nvSpPr>
            <p:spPr>
              <a:xfrm flipH="1">
                <a:off x="5035438" y="1441887"/>
                <a:ext cx="7805" cy="4742"/>
              </a:xfrm>
              <a:custGeom>
                <a:avLst/>
                <a:gdLst>
                  <a:gd name="connsiteX0" fmla="*/ 0 w 7805"/>
                  <a:gd name="connsiteY0" fmla="*/ 0 h 4742"/>
                  <a:gd name="connsiteX1" fmla="*/ 0 w 7805"/>
                  <a:gd name="connsiteY1" fmla="*/ 4742 h 4742"/>
                  <a:gd name="connsiteX2" fmla="*/ 7805 w 7805"/>
                  <a:gd name="connsiteY2" fmla="*/ 4742 h 4742"/>
                  <a:gd name="connsiteX3" fmla="*/ 0 w 7805"/>
                  <a:gd name="connsiteY3" fmla="*/ 0 h 4742"/>
                </a:gdLst>
                <a:ahLst/>
                <a:cxnLst>
                  <a:cxn ang="0">
                    <a:pos x="connsiteX0" y="connsiteY0"/>
                  </a:cxn>
                  <a:cxn ang="0">
                    <a:pos x="connsiteX1" y="connsiteY1"/>
                  </a:cxn>
                  <a:cxn ang="0">
                    <a:pos x="connsiteX2" y="connsiteY2"/>
                  </a:cxn>
                  <a:cxn ang="0">
                    <a:pos x="connsiteX3" y="connsiteY3"/>
                  </a:cxn>
                </a:cxnLst>
                <a:rect l="l" t="t" r="r" b="b"/>
                <a:pathLst>
                  <a:path w="7805" h="4742">
                    <a:moveTo>
                      <a:pt x="0" y="0"/>
                    </a:moveTo>
                    <a:lnTo>
                      <a:pt x="0" y="4742"/>
                    </a:lnTo>
                    <a:lnTo>
                      <a:pt x="7805" y="4742"/>
                    </a:lnTo>
                    <a:lnTo>
                      <a:pt x="0" y="0"/>
                    </a:lnTo>
                    <a:close/>
                  </a:path>
                </a:pathLst>
              </a:custGeom>
              <a:solidFill>
                <a:schemeClr val="accent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D892D71D-A4E1-47DD-8734-55B389E2D2D1}"/>
                  </a:ext>
                </a:extLst>
              </p:cNvPr>
              <p:cNvSpPr/>
              <p:nvPr/>
            </p:nvSpPr>
            <p:spPr>
              <a:xfrm flipH="1">
                <a:off x="1791490" y="1446629"/>
                <a:ext cx="3243948" cy="803413"/>
              </a:xfrm>
              <a:custGeom>
                <a:avLst/>
                <a:gdLst>
                  <a:gd name="connsiteX0" fmla="*/ 3243948 w 3243948"/>
                  <a:gd name="connsiteY0" fmla="*/ 0 h 803413"/>
                  <a:gd name="connsiteX1" fmla="*/ 0 w 3243948"/>
                  <a:gd name="connsiteY1" fmla="*/ 0 h 803413"/>
                  <a:gd name="connsiteX2" fmla="*/ 73078 w 3243948"/>
                  <a:gd name="connsiteY2" fmla="*/ 44396 h 803413"/>
                  <a:gd name="connsiteX3" fmla="*/ 722302 w 3243948"/>
                  <a:gd name="connsiteY3" fmla="*/ 759234 h 803413"/>
                  <a:gd name="connsiteX4" fmla="*/ 743584 w 3243948"/>
                  <a:gd name="connsiteY4" fmla="*/ 803413 h 803413"/>
                  <a:gd name="connsiteX5" fmla="*/ 3243948 w 3243948"/>
                  <a:gd name="connsiteY5" fmla="*/ 803413 h 803413"/>
                  <a:gd name="connsiteX6" fmla="*/ 3243948 w 3243948"/>
                  <a:gd name="connsiteY6" fmla="*/ 0 h 80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3948" h="803413">
                    <a:moveTo>
                      <a:pt x="3243948" y="0"/>
                    </a:moveTo>
                    <a:lnTo>
                      <a:pt x="0" y="0"/>
                    </a:lnTo>
                    <a:lnTo>
                      <a:pt x="73078" y="44396"/>
                    </a:lnTo>
                    <a:cubicBezTo>
                      <a:pt x="342748" y="226582"/>
                      <a:pt x="566234" y="471939"/>
                      <a:pt x="722302" y="759234"/>
                    </a:cubicBezTo>
                    <a:lnTo>
                      <a:pt x="743584" y="803413"/>
                    </a:lnTo>
                    <a:lnTo>
                      <a:pt x="3243948" y="803413"/>
                    </a:lnTo>
                    <a:lnTo>
                      <a:pt x="324394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6775154-0748-452E-82F1-DF2D46870F83}"/>
                  </a:ext>
                </a:extLst>
              </p:cNvPr>
              <p:cNvSpPr txBox="1"/>
              <p:nvPr/>
            </p:nvSpPr>
            <p:spPr>
              <a:xfrm>
                <a:off x="4889245" y="1461761"/>
                <a:ext cx="44114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 panose="020B0604020202020204" pitchFamily="34" charset="0"/>
                    <a:ea typeface="+mn-ea"/>
                    <a:cs typeface="+mn-cs"/>
                  </a:rPr>
                  <a:t>1</a:t>
                </a:r>
              </a:p>
            </p:txBody>
          </p:sp>
          <p:sp>
            <p:nvSpPr>
              <p:cNvPr id="6" name="TextBox 5">
                <a:extLst>
                  <a:ext uri="{FF2B5EF4-FFF2-40B4-BE49-F238E27FC236}">
                    <a16:creationId xmlns:a16="http://schemas.microsoft.com/office/drawing/2014/main" id="{8C86A3DA-E33A-4B44-A533-D0C98021AAF9}"/>
                  </a:ext>
                </a:extLst>
              </p:cNvPr>
              <p:cNvSpPr txBox="1"/>
              <p:nvPr/>
            </p:nvSpPr>
            <p:spPr>
              <a:xfrm>
                <a:off x="1798430" y="1460303"/>
                <a:ext cx="2544959"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PRAYER</a:t>
                </a:r>
                <a:r>
                  <a:rPr lang="en-US" sz="1400" dirty="0">
                    <a:solidFill>
                      <a:srgbClr val="0070C0"/>
                    </a:solidFill>
                    <a:latin typeface="Arial" panose="020B0604020202020204" pitchFamily="34" charset="0"/>
                    <a:cs typeface="Arial" panose="020B0604020202020204" pitchFamily="34" charset="0"/>
                  </a:rPr>
                  <a:t>: </a:t>
                </a:r>
                <a:r>
                  <a:rPr lang="en-US" sz="1300" dirty="0">
                    <a:solidFill>
                      <a:srgbClr val="0070C0"/>
                    </a:solidFill>
                    <a:latin typeface="Arial" panose="020B0604020202020204" pitchFamily="34" charset="0"/>
                    <a:cs typeface="Arial" panose="020B0604020202020204" pitchFamily="34" charset="0"/>
                  </a:rPr>
                  <a:t>Connecting to God; committing our dependency to Him by reaching out  and calling</a:t>
                </a:r>
                <a:endParaRPr kumimoji="0" lang="en-US" sz="13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grpSp>
        <p:pic>
          <p:nvPicPr>
            <p:cNvPr id="62" name="Picture 61" descr="A black and white image of a praying hands&#10;&#10;Description automatically generated">
              <a:extLst>
                <a:ext uri="{FF2B5EF4-FFF2-40B4-BE49-F238E27FC236}">
                  <a16:creationId xmlns:a16="http://schemas.microsoft.com/office/drawing/2014/main" id="{8DCB1E4B-5CE8-2EB0-75C2-68A2EEB31F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643" y="1435270"/>
              <a:ext cx="712177" cy="874603"/>
            </a:xfrm>
            <a:prstGeom prst="rect">
              <a:avLst/>
            </a:prstGeom>
          </p:spPr>
        </p:pic>
      </p:grpSp>
      <p:grpSp>
        <p:nvGrpSpPr>
          <p:cNvPr id="72" name="Group 71">
            <a:extLst>
              <a:ext uri="{FF2B5EF4-FFF2-40B4-BE49-F238E27FC236}">
                <a16:creationId xmlns:a16="http://schemas.microsoft.com/office/drawing/2014/main" id="{DA9ABC2B-647E-3894-5882-F9B40FDA5CDB}"/>
              </a:ext>
            </a:extLst>
          </p:cNvPr>
          <p:cNvGrpSpPr/>
          <p:nvPr/>
        </p:nvGrpSpPr>
        <p:grpSpPr>
          <a:xfrm>
            <a:off x="-13346" y="2368915"/>
            <a:ext cx="5055798" cy="1606825"/>
            <a:chOff x="-13346" y="2368915"/>
            <a:chExt cx="5055798" cy="1606825"/>
          </a:xfrm>
        </p:grpSpPr>
        <p:grpSp>
          <p:nvGrpSpPr>
            <p:cNvPr id="9" name="Group 8">
              <a:extLst>
                <a:ext uri="{FF2B5EF4-FFF2-40B4-BE49-F238E27FC236}">
                  <a16:creationId xmlns:a16="http://schemas.microsoft.com/office/drawing/2014/main" id="{C3BD8940-21B8-444C-877D-B5CC335EE765}"/>
                </a:ext>
              </a:extLst>
            </p:cNvPr>
            <p:cNvGrpSpPr/>
            <p:nvPr/>
          </p:nvGrpSpPr>
          <p:grpSpPr>
            <a:xfrm>
              <a:off x="723854" y="2368915"/>
              <a:ext cx="4318598" cy="1606825"/>
              <a:chOff x="723854" y="2368915"/>
              <a:chExt cx="4318598" cy="1606825"/>
            </a:xfrm>
          </p:grpSpPr>
          <p:sp>
            <p:nvSpPr>
              <p:cNvPr id="41" name="Freeform: Shape 40">
                <a:extLst>
                  <a:ext uri="{FF2B5EF4-FFF2-40B4-BE49-F238E27FC236}">
                    <a16:creationId xmlns:a16="http://schemas.microsoft.com/office/drawing/2014/main" id="{71730C29-0F80-43CB-9720-3BACE8F2F27A}"/>
                  </a:ext>
                </a:extLst>
              </p:cNvPr>
              <p:cNvSpPr/>
              <p:nvPr/>
            </p:nvSpPr>
            <p:spPr>
              <a:xfrm rot="20728244" flipH="1">
                <a:off x="1379510" y="3176151"/>
                <a:ext cx="2517205" cy="431505"/>
              </a:xfrm>
              <a:custGeom>
                <a:avLst/>
                <a:gdLst>
                  <a:gd name="connsiteX0" fmla="*/ 3243948 w 3243948"/>
                  <a:gd name="connsiteY0" fmla="*/ 0 h 803413"/>
                  <a:gd name="connsiteX1" fmla="*/ 0 w 3243948"/>
                  <a:gd name="connsiteY1" fmla="*/ 0 h 803413"/>
                  <a:gd name="connsiteX2" fmla="*/ 73078 w 3243948"/>
                  <a:gd name="connsiteY2" fmla="*/ 44396 h 803413"/>
                  <a:gd name="connsiteX3" fmla="*/ 722302 w 3243948"/>
                  <a:gd name="connsiteY3" fmla="*/ 759234 h 803413"/>
                  <a:gd name="connsiteX4" fmla="*/ 743584 w 3243948"/>
                  <a:gd name="connsiteY4" fmla="*/ 803413 h 803413"/>
                  <a:gd name="connsiteX5" fmla="*/ 3243948 w 3243948"/>
                  <a:gd name="connsiteY5" fmla="*/ 803413 h 803413"/>
                  <a:gd name="connsiteX6" fmla="*/ 3243948 w 3243948"/>
                  <a:gd name="connsiteY6" fmla="*/ 0 h 80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3948" h="803413">
                    <a:moveTo>
                      <a:pt x="3243948" y="0"/>
                    </a:moveTo>
                    <a:lnTo>
                      <a:pt x="0" y="0"/>
                    </a:lnTo>
                    <a:lnTo>
                      <a:pt x="73078" y="44396"/>
                    </a:lnTo>
                    <a:cubicBezTo>
                      <a:pt x="342748" y="226582"/>
                      <a:pt x="566234" y="471939"/>
                      <a:pt x="722302" y="759234"/>
                    </a:cubicBezTo>
                    <a:lnTo>
                      <a:pt x="743584" y="803413"/>
                    </a:lnTo>
                    <a:lnTo>
                      <a:pt x="3243948" y="803413"/>
                    </a:lnTo>
                    <a:lnTo>
                      <a:pt x="3243948" y="0"/>
                    </a:lnTo>
                    <a:close/>
                  </a:path>
                </a:pathLst>
              </a:custGeom>
              <a:gradFill flip="none" rotWithShape="1">
                <a:gsLst>
                  <a:gs pos="0">
                    <a:schemeClr val="bg1">
                      <a:lumMod val="85000"/>
                      <a:alpha val="15000"/>
                    </a:schemeClr>
                  </a:gs>
                  <a:gs pos="100000">
                    <a:schemeClr val="bg1">
                      <a:lumMod val="50000"/>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0AC7C90E-EEF2-41D0-B0EC-FF13BC7AADD6}"/>
                  </a:ext>
                </a:extLst>
              </p:cNvPr>
              <p:cNvSpPr/>
              <p:nvPr/>
            </p:nvSpPr>
            <p:spPr>
              <a:xfrm>
                <a:off x="723854" y="2770621"/>
                <a:ext cx="675250" cy="80467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7D1AE26F-7976-47D6-8FCA-6DFA1D8B9E38}"/>
                  </a:ext>
                </a:extLst>
              </p:cNvPr>
              <p:cNvSpPr/>
              <p:nvPr/>
            </p:nvSpPr>
            <p:spPr>
              <a:xfrm rot="21249312" flipH="1">
                <a:off x="1241356" y="3216335"/>
                <a:ext cx="2517205" cy="431505"/>
              </a:xfrm>
              <a:custGeom>
                <a:avLst/>
                <a:gdLst>
                  <a:gd name="connsiteX0" fmla="*/ 3243948 w 3243948"/>
                  <a:gd name="connsiteY0" fmla="*/ 0 h 803413"/>
                  <a:gd name="connsiteX1" fmla="*/ 0 w 3243948"/>
                  <a:gd name="connsiteY1" fmla="*/ 0 h 803413"/>
                  <a:gd name="connsiteX2" fmla="*/ 73078 w 3243948"/>
                  <a:gd name="connsiteY2" fmla="*/ 44396 h 803413"/>
                  <a:gd name="connsiteX3" fmla="*/ 722302 w 3243948"/>
                  <a:gd name="connsiteY3" fmla="*/ 759234 h 803413"/>
                  <a:gd name="connsiteX4" fmla="*/ 743584 w 3243948"/>
                  <a:gd name="connsiteY4" fmla="*/ 803413 h 803413"/>
                  <a:gd name="connsiteX5" fmla="*/ 3243948 w 3243948"/>
                  <a:gd name="connsiteY5" fmla="*/ 803413 h 803413"/>
                  <a:gd name="connsiteX6" fmla="*/ 3243948 w 3243948"/>
                  <a:gd name="connsiteY6" fmla="*/ 0 h 80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3948" h="803413">
                    <a:moveTo>
                      <a:pt x="3243948" y="0"/>
                    </a:moveTo>
                    <a:lnTo>
                      <a:pt x="0" y="0"/>
                    </a:lnTo>
                    <a:lnTo>
                      <a:pt x="73078" y="44396"/>
                    </a:lnTo>
                    <a:cubicBezTo>
                      <a:pt x="342748" y="226582"/>
                      <a:pt x="566234" y="471939"/>
                      <a:pt x="722302" y="759234"/>
                    </a:cubicBezTo>
                    <a:lnTo>
                      <a:pt x="743584" y="803413"/>
                    </a:lnTo>
                    <a:lnTo>
                      <a:pt x="3243948" y="803413"/>
                    </a:lnTo>
                    <a:lnTo>
                      <a:pt x="3243948" y="0"/>
                    </a:lnTo>
                    <a:close/>
                  </a:path>
                </a:pathLst>
              </a:custGeom>
              <a:gradFill flip="none" rotWithShape="1">
                <a:gsLst>
                  <a:gs pos="0">
                    <a:schemeClr val="bg1">
                      <a:lumMod val="85000"/>
                      <a:alpha val="12000"/>
                    </a:schemeClr>
                  </a:gs>
                  <a:gs pos="100000">
                    <a:schemeClr val="bg1">
                      <a:lumMod val="50000"/>
                      <a:alpha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0D109650-CB0C-44EC-8B09-3F55E4605A3E}"/>
                  </a:ext>
                </a:extLst>
              </p:cNvPr>
              <p:cNvSpPr/>
              <p:nvPr/>
            </p:nvSpPr>
            <p:spPr>
              <a:xfrm flipH="1">
                <a:off x="4068418" y="2368915"/>
                <a:ext cx="974034" cy="1606825"/>
              </a:xfrm>
              <a:custGeom>
                <a:avLst/>
                <a:gdLst>
                  <a:gd name="connsiteX0" fmla="*/ 803412 w 974034"/>
                  <a:gd name="connsiteY0" fmla="*/ 0 h 1606825"/>
                  <a:gd name="connsiteX1" fmla="*/ 0 w 974034"/>
                  <a:gd name="connsiteY1" fmla="*/ 803413 h 1606825"/>
                  <a:gd name="connsiteX2" fmla="*/ 803412 w 974034"/>
                  <a:gd name="connsiteY2" fmla="*/ 1606825 h 1606825"/>
                  <a:gd name="connsiteX3" fmla="*/ 803412 w 974034"/>
                  <a:gd name="connsiteY3" fmla="*/ 1205119 h 1606825"/>
                  <a:gd name="connsiteX4" fmla="*/ 933898 w 974034"/>
                  <a:gd name="connsiteY4" fmla="*/ 1205119 h 1606825"/>
                  <a:gd name="connsiteX5" fmla="*/ 963566 w 974034"/>
                  <a:gd name="connsiteY5" fmla="*/ 1010723 h 1606825"/>
                  <a:gd name="connsiteX6" fmla="*/ 974034 w 974034"/>
                  <a:gd name="connsiteY6" fmla="*/ 803414 h 1606825"/>
                  <a:gd name="connsiteX7" fmla="*/ 963566 w 974034"/>
                  <a:gd name="connsiteY7" fmla="*/ 596105 h 1606825"/>
                  <a:gd name="connsiteX8" fmla="*/ 933897 w 974034"/>
                  <a:gd name="connsiteY8" fmla="*/ 401706 h 1606825"/>
                  <a:gd name="connsiteX9" fmla="*/ 803412 w 974034"/>
                  <a:gd name="connsiteY9" fmla="*/ 401706 h 1606825"/>
                  <a:gd name="connsiteX10" fmla="*/ 803412 w 974034"/>
                  <a:gd name="connsiteY10" fmla="*/ 0 h 160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4034" h="1606825">
                    <a:moveTo>
                      <a:pt x="803412" y="0"/>
                    </a:moveTo>
                    <a:lnTo>
                      <a:pt x="0" y="803413"/>
                    </a:lnTo>
                    <a:lnTo>
                      <a:pt x="803412" y="1606825"/>
                    </a:lnTo>
                    <a:lnTo>
                      <a:pt x="803412" y="1205119"/>
                    </a:lnTo>
                    <a:lnTo>
                      <a:pt x="933898" y="1205119"/>
                    </a:lnTo>
                    <a:lnTo>
                      <a:pt x="963566" y="1010723"/>
                    </a:lnTo>
                    <a:cubicBezTo>
                      <a:pt x="970488" y="942561"/>
                      <a:pt x="974034" y="873402"/>
                      <a:pt x="974034" y="803414"/>
                    </a:cubicBezTo>
                    <a:cubicBezTo>
                      <a:pt x="974034" y="733426"/>
                      <a:pt x="970488" y="664267"/>
                      <a:pt x="963566" y="596105"/>
                    </a:cubicBezTo>
                    <a:lnTo>
                      <a:pt x="933897" y="401706"/>
                    </a:lnTo>
                    <a:lnTo>
                      <a:pt x="803412" y="401706"/>
                    </a:lnTo>
                    <a:lnTo>
                      <a:pt x="803412" y="0"/>
                    </a:lnTo>
                    <a:close/>
                  </a:path>
                </a:pathLst>
              </a:custGeom>
              <a:solidFill>
                <a:srgbClr val="00B050"/>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F24B4C9-8BEC-4451-A6AB-1122667EA5E6}"/>
                  </a:ext>
                </a:extLst>
              </p:cNvPr>
              <p:cNvSpPr/>
              <p:nvPr/>
            </p:nvSpPr>
            <p:spPr>
              <a:xfrm flipH="1">
                <a:off x="987287" y="2770621"/>
                <a:ext cx="3121268" cy="803413"/>
              </a:xfrm>
              <a:custGeom>
                <a:avLst/>
                <a:gdLst>
                  <a:gd name="connsiteX0" fmla="*/ 3121268 w 3121268"/>
                  <a:gd name="connsiteY0" fmla="*/ 0 h 803413"/>
                  <a:gd name="connsiteX1" fmla="*/ 0 w 3121268"/>
                  <a:gd name="connsiteY1" fmla="*/ 0 h 803413"/>
                  <a:gd name="connsiteX2" fmla="*/ 29669 w 3121268"/>
                  <a:gd name="connsiteY2" fmla="*/ 194399 h 803413"/>
                  <a:gd name="connsiteX3" fmla="*/ 40137 w 3121268"/>
                  <a:gd name="connsiteY3" fmla="*/ 401708 h 803413"/>
                  <a:gd name="connsiteX4" fmla="*/ 29669 w 3121268"/>
                  <a:gd name="connsiteY4" fmla="*/ 609017 h 803413"/>
                  <a:gd name="connsiteX5" fmla="*/ 1 w 3121268"/>
                  <a:gd name="connsiteY5" fmla="*/ 803413 h 803413"/>
                  <a:gd name="connsiteX6" fmla="*/ 3121268 w 3121268"/>
                  <a:gd name="connsiteY6" fmla="*/ 803413 h 803413"/>
                  <a:gd name="connsiteX7" fmla="*/ 3121268 w 3121268"/>
                  <a:gd name="connsiteY7" fmla="*/ 0 h 80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1268" h="803413">
                    <a:moveTo>
                      <a:pt x="3121268" y="0"/>
                    </a:moveTo>
                    <a:lnTo>
                      <a:pt x="0" y="0"/>
                    </a:lnTo>
                    <a:lnTo>
                      <a:pt x="29669" y="194399"/>
                    </a:lnTo>
                    <a:cubicBezTo>
                      <a:pt x="36591" y="262561"/>
                      <a:pt x="40137" y="331720"/>
                      <a:pt x="40137" y="401708"/>
                    </a:cubicBezTo>
                    <a:cubicBezTo>
                      <a:pt x="40137" y="471696"/>
                      <a:pt x="36591" y="540855"/>
                      <a:pt x="29669" y="609017"/>
                    </a:cubicBezTo>
                    <a:lnTo>
                      <a:pt x="1" y="803413"/>
                    </a:lnTo>
                    <a:lnTo>
                      <a:pt x="3121268" y="803413"/>
                    </a:lnTo>
                    <a:lnTo>
                      <a:pt x="312126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id="{BE6DB664-DCF7-4F57-B14D-BB9FFFE28FD2}"/>
                  </a:ext>
                </a:extLst>
              </p:cNvPr>
              <p:cNvSpPr txBox="1"/>
              <p:nvPr/>
            </p:nvSpPr>
            <p:spPr>
              <a:xfrm>
                <a:off x="4154173" y="2830767"/>
                <a:ext cx="44114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 panose="020B0604020202020204" pitchFamily="34" charset="0"/>
                    <a:ea typeface="+mn-ea"/>
                    <a:cs typeface="+mn-cs"/>
                  </a:rPr>
                  <a:t>2</a:t>
                </a:r>
              </a:p>
            </p:txBody>
          </p:sp>
          <p:sp>
            <p:nvSpPr>
              <p:cNvPr id="53" name="TextBox 52">
                <a:extLst>
                  <a:ext uri="{FF2B5EF4-FFF2-40B4-BE49-F238E27FC236}">
                    <a16:creationId xmlns:a16="http://schemas.microsoft.com/office/drawing/2014/main" id="{CF235435-1678-4690-8D8A-1FED849677DB}"/>
                  </a:ext>
                </a:extLst>
              </p:cNvPr>
              <p:cNvSpPr txBox="1"/>
              <p:nvPr/>
            </p:nvSpPr>
            <p:spPr>
              <a:xfrm>
                <a:off x="1001340" y="2827059"/>
                <a:ext cx="3081376"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DEVOTION</a:t>
                </a:r>
                <a:r>
                  <a:rPr lang="en-US" sz="1400" dirty="0">
                    <a:solidFill>
                      <a:srgbClr val="00B050"/>
                    </a:solidFill>
                    <a:latin typeface="Arial" panose="020B0604020202020204" pitchFamily="34" charset="0"/>
                    <a:cs typeface="Arial" panose="020B0604020202020204" pitchFamily="34" charset="0"/>
                  </a:rPr>
                  <a:t>: </a:t>
                </a:r>
                <a:r>
                  <a:rPr lang="en-US" sz="1300" dirty="0">
                    <a:solidFill>
                      <a:srgbClr val="00B050"/>
                    </a:solidFill>
                    <a:latin typeface="Arial" panose="020B0604020202020204" pitchFamily="34" charset="0"/>
                    <a:cs typeface="Arial" panose="020B0604020202020204" pitchFamily="34" charset="0"/>
                  </a:rPr>
                  <a:t>Service to God and For God in our entirety. Our Strength/Talents committed to Him first.</a:t>
                </a:r>
                <a:endParaRPr kumimoji="0" lang="en-US" sz="1300" b="0"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endParaRPr>
              </a:p>
            </p:txBody>
          </p:sp>
        </p:grpSp>
        <p:pic>
          <p:nvPicPr>
            <p:cNvPr id="68" name="Picture 67" descr="A silhouette of a person kneeling with a sword&#10;&#10;Description automatically generated">
              <a:extLst>
                <a:ext uri="{FF2B5EF4-FFF2-40B4-BE49-F238E27FC236}">
                  <a16:creationId xmlns:a16="http://schemas.microsoft.com/office/drawing/2014/main" id="{C0B9D2CB-09B5-8061-6680-B2E670187D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46" y="2513305"/>
              <a:ext cx="1164600" cy="1121128"/>
            </a:xfrm>
            <a:prstGeom prst="rect">
              <a:avLst/>
            </a:prstGeom>
          </p:spPr>
        </p:pic>
      </p:grpSp>
      <p:grpSp>
        <p:nvGrpSpPr>
          <p:cNvPr id="75" name="Group 74">
            <a:extLst>
              <a:ext uri="{FF2B5EF4-FFF2-40B4-BE49-F238E27FC236}">
                <a16:creationId xmlns:a16="http://schemas.microsoft.com/office/drawing/2014/main" id="{99BAD4FE-4529-FE29-A589-3DAF47C8C08E}"/>
              </a:ext>
            </a:extLst>
          </p:cNvPr>
          <p:cNvGrpSpPr/>
          <p:nvPr/>
        </p:nvGrpSpPr>
        <p:grpSpPr>
          <a:xfrm>
            <a:off x="643722" y="3706807"/>
            <a:ext cx="5202932" cy="1606825"/>
            <a:chOff x="643722" y="3706807"/>
            <a:chExt cx="5202932" cy="1606825"/>
          </a:xfrm>
        </p:grpSpPr>
        <p:grpSp>
          <p:nvGrpSpPr>
            <p:cNvPr id="51" name="Group 50">
              <a:extLst>
                <a:ext uri="{FF2B5EF4-FFF2-40B4-BE49-F238E27FC236}">
                  <a16:creationId xmlns:a16="http://schemas.microsoft.com/office/drawing/2014/main" id="{FEC745A7-4CC5-49B2-8704-1D162F59EF91}"/>
                </a:ext>
              </a:extLst>
            </p:cNvPr>
            <p:cNvGrpSpPr/>
            <p:nvPr/>
          </p:nvGrpSpPr>
          <p:grpSpPr>
            <a:xfrm>
              <a:off x="1493755" y="3706807"/>
              <a:ext cx="4352899" cy="1606825"/>
              <a:chOff x="1493755" y="3706807"/>
              <a:chExt cx="4352899" cy="1606825"/>
            </a:xfrm>
          </p:grpSpPr>
          <p:sp>
            <p:nvSpPr>
              <p:cNvPr id="42" name="Freeform: Shape 41">
                <a:extLst>
                  <a:ext uri="{FF2B5EF4-FFF2-40B4-BE49-F238E27FC236}">
                    <a16:creationId xmlns:a16="http://schemas.microsoft.com/office/drawing/2014/main" id="{338BBC2D-334C-45F1-9172-0E258259D588}"/>
                  </a:ext>
                </a:extLst>
              </p:cNvPr>
              <p:cNvSpPr/>
              <p:nvPr/>
            </p:nvSpPr>
            <p:spPr>
              <a:xfrm rot="20728244" flipH="1">
                <a:off x="2196152" y="4532479"/>
                <a:ext cx="2517205" cy="431505"/>
              </a:xfrm>
              <a:custGeom>
                <a:avLst/>
                <a:gdLst>
                  <a:gd name="connsiteX0" fmla="*/ 3243948 w 3243948"/>
                  <a:gd name="connsiteY0" fmla="*/ 0 h 803413"/>
                  <a:gd name="connsiteX1" fmla="*/ 0 w 3243948"/>
                  <a:gd name="connsiteY1" fmla="*/ 0 h 803413"/>
                  <a:gd name="connsiteX2" fmla="*/ 73078 w 3243948"/>
                  <a:gd name="connsiteY2" fmla="*/ 44396 h 803413"/>
                  <a:gd name="connsiteX3" fmla="*/ 722302 w 3243948"/>
                  <a:gd name="connsiteY3" fmla="*/ 759234 h 803413"/>
                  <a:gd name="connsiteX4" fmla="*/ 743584 w 3243948"/>
                  <a:gd name="connsiteY4" fmla="*/ 803413 h 803413"/>
                  <a:gd name="connsiteX5" fmla="*/ 3243948 w 3243948"/>
                  <a:gd name="connsiteY5" fmla="*/ 803413 h 803413"/>
                  <a:gd name="connsiteX6" fmla="*/ 3243948 w 3243948"/>
                  <a:gd name="connsiteY6" fmla="*/ 0 h 80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3948" h="803413">
                    <a:moveTo>
                      <a:pt x="3243948" y="0"/>
                    </a:moveTo>
                    <a:lnTo>
                      <a:pt x="0" y="0"/>
                    </a:lnTo>
                    <a:lnTo>
                      <a:pt x="73078" y="44396"/>
                    </a:lnTo>
                    <a:cubicBezTo>
                      <a:pt x="342748" y="226582"/>
                      <a:pt x="566234" y="471939"/>
                      <a:pt x="722302" y="759234"/>
                    </a:cubicBezTo>
                    <a:lnTo>
                      <a:pt x="743584" y="803413"/>
                    </a:lnTo>
                    <a:lnTo>
                      <a:pt x="3243948" y="803413"/>
                    </a:lnTo>
                    <a:lnTo>
                      <a:pt x="3243948" y="0"/>
                    </a:lnTo>
                    <a:close/>
                  </a:path>
                </a:pathLst>
              </a:custGeom>
              <a:gradFill flip="none" rotWithShape="1">
                <a:gsLst>
                  <a:gs pos="0">
                    <a:schemeClr val="bg1">
                      <a:lumMod val="85000"/>
                      <a:alpha val="15000"/>
                    </a:schemeClr>
                  </a:gs>
                  <a:gs pos="100000">
                    <a:schemeClr val="bg1">
                      <a:lumMod val="50000"/>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58F91542-31B0-4AED-AC0C-CEBF388ECF42}"/>
                  </a:ext>
                </a:extLst>
              </p:cNvPr>
              <p:cNvSpPr/>
              <p:nvPr/>
            </p:nvSpPr>
            <p:spPr>
              <a:xfrm>
                <a:off x="1493755" y="4107883"/>
                <a:ext cx="675250" cy="8046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108645BF-91E3-476B-9586-4634BD6BAE7D}"/>
                  </a:ext>
                </a:extLst>
              </p:cNvPr>
              <p:cNvSpPr/>
              <p:nvPr/>
            </p:nvSpPr>
            <p:spPr>
              <a:xfrm rot="21249312" flipH="1">
                <a:off x="2042090" y="4563703"/>
                <a:ext cx="2517205" cy="431505"/>
              </a:xfrm>
              <a:custGeom>
                <a:avLst/>
                <a:gdLst>
                  <a:gd name="connsiteX0" fmla="*/ 3243948 w 3243948"/>
                  <a:gd name="connsiteY0" fmla="*/ 0 h 803413"/>
                  <a:gd name="connsiteX1" fmla="*/ 0 w 3243948"/>
                  <a:gd name="connsiteY1" fmla="*/ 0 h 803413"/>
                  <a:gd name="connsiteX2" fmla="*/ 73078 w 3243948"/>
                  <a:gd name="connsiteY2" fmla="*/ 44396 h 803413"/>
                  <a:gd name="connsiteX3" fmla="*/ 722302 w 3243948"/>
                  <a:gd name="connsiteY3" fmla="*/ 759234 h 803413"/>
                  <a:gd name="connsiteX4" fmla="*/ 743584 w 3243948"/>
                  <a:gd name="connsiteY4" fmla="*/ 803413 h 803413"/>
                  <a:gd name="connsiteX5" fmla="*/ 3243948 w 3243948"/>
                  <a:gd name="connsiteY5" fmla="*/ 803413 h 803413"/>
                  <a:gd name="connsiteX6" fmla="*/ 3243948 w 3243948"/>
                  <a:gd name="connsiteY6" fmla="*/ 0 h 80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3948" h="803413">
                    <a:moveTo>
                      <a:pt x="3243948" y="0"/>
                    </a:moveTo>
                    <a:lnTo>
                      <a:pt x="0" y="0"/>
                    </a:lnTo>
                    <a:lnTo>
                      <a:pt x="73078" y="44396"/>
                    </a:lnTo>
                    <a:cubicBezTo>
                      <a:pt x="342748" y="226582"/>
                      <a:pt x="566234" y="471939"/>
                      <a:pt x="722302" y="759234"/>
                    </a:cubicBezTo>
                    <a:lnTo>
                      <a:pt x="743584" y="803413"/>
                    </a:lnTo>
                    <a:lnTo>
                      <a:pt x="3243948" y="803413"/>
                    </a:lnTo>
                    <a:lnTo>
                      <a:pt x="3243948" y="0"/>
                    </a:lnTo>
                    <a:close/>
                  </a:path>
                </a:pathLst>
              </a:custGeom>
              <a:gradFill flip="none" rotWithShape="1">
                <a:gsLst>
                  <a:gs pos="0">
                    <a:schemeClr val="bg1">
                      <a:lumMod val="85000"/>
                      <a:alpha val="12000"/>
                    </a:schemeClr>
                  </a:gs>
                  <a:gs pos="100000">
                    <a:schemeClr val="bg1">
                      <a:lumMod val="50000"/>
                      <a:alpha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D635B621-E41F-493C-83E0-82B2C1DC02D7}"/>
                  </a:ext>
                </a:extLst>
              </p:cNvPr>
              <p:cNvSpPr/>
              <p:nvPr/>
            </p:nvSpPr>
            <p:spPr>
              <a:xfrm flipH="1">
                <a:off x="4298548" y="3706807"/>
                <a:ext cx="1548106" cy="1336320"/>
              </a:xfrm>
              <a:custGeom>
                <a:avLst/>
                <a:gdLst>
                  <a:gd name="connsiteX0" fmla="*/ 803412 w 1548106"/>
                  <a:gd name="connsiteY0" fmla="*/ 0 h 1336320"/>
                  <a:gd name="connsiteX1" fmla="*/ 0 w 1548106"/>
                  <a:gd name="connsiteY1" fmla="*/ 803413 h 1336320"/>
                  <a:gd name="connsiteX2" fmla="*/ 532907 w 1548106"/>
                  <a:gd name="connsiteY2" fmla="*/ 1336320 h 1336320"/>
                  <a:gd name="connsiteX3" fmla="*/ 539880 w 1548106"/>
                  <a:gd name="connsiteY3" fmla="*/ 1333767 h 1336320"/>
                  <a:gd name="connsiteX4" fmla="*/ 1533518 w 1548106"/>
                  <a:gd name="connsiteY4" fmla="*/ 431988 h 1336320"/>
                  <a:gd name="connsiteX5" fmla="*/ 1548106 w 1548106"/>
                  <a:gd name="connsiteY5" fmla="*/ 401706 h 1336320"/>
                  <a:gd name="connsiteX6" fmla="*/ 803412 w 1548106"/>
                  <a:gd name="connsiteY6" fmla="*/ 401706 h 1336320"/>
                  <a:gd name="connsiteX7" fmla="*/ 803412 w 1548106"/>
                  <a:gd name="connsiteY7" fmla="*/ 0 h 133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06" h="1336320">
                    <a:moveTo>
                      <a:pt x="803412" y="0"/>
                    </a:moveTo>
                    <a:lnTo>
                      <a:pt x="0" y="803413"/>
                    </a:lnTo>
                    <a:lnTo>
                      <a:pt x="532907" y="1336320"/>
                    </a:lnTo>
                    <a:lnTo>
                      <a:pt x="539880" y="1333767"/>
                    </a:lnTo>
                    <a:cubicBezTo>
                      <a:pt x="964389" y="1154215"/>
                      <a:pt x="1315023" y="834201"/>
                      <a:pt x="1533518" y="431988"/>
                    </a:cubicBezTo>
                    <a:lnTo>
                      <a:pt x="1548106" y="401706"/>
                    </a:lnTo>
                    <a:lnTo>
                      <a:pt x="803412" y="401706"/>
                    </a:lnTo>
                    <a:lnTo>
                      <a:pt x="803412" y="0"/>
                    </a:lnTo>
                    <a:close/>
                  </a:path>
                </a:pathLst>
              </a:custGeom>
              <a:solidFill>
                <a:srgbClr val="FFC000"/>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27B06D43-5F2E-48F7-BCC3-FABB20858B8D}"/>
                  </a:ext>
                </a:extLst>
              </p:cNvPr>
              <p:cNvSpPr/>
              <p:nvPr/>
            </p:nvSpPr>
            <p:spPr>
              <a:xfrm flipH="1">
                <a:off x="1791489" y="4108513"/>
                <a:ext cx="3522258" cy="1205119"/>
              </a:xfrm>
              <a:custGeom>
                <a:avLst/>
                <a:gdLst>
                  <a:gd name="connsiteX0" fmla="*/ 3522258 w 3522258"/>
                  <a:gd name="connsiteY0" fmla="*/ 0 h 1205119"/>
                  <a:gd name="connsiteX1" fmla="*/ 1015199 w 3522258"/>
                  <a:gd name="connsiteY1" fmla="*/ 0 h 1205119"/>
                  <a:gd name="connsiteX2" fmla="*/ 1000611 w 3522258"/>
                  <a:gd name="connsiteY2" fmla="*/ 30282 h 1205119"/>
                  <a:gd name="connsiteX3" fmla="*/ 6973 w 3522258"/>
                  <a:gd name="connsiteY3" fmla="*/ 932061 h 1205119"/>
                  <a:gd name="connsiteX4" fmla="*/ 0 w 3522258"/>
                  <a:gd name="connsiteY4" fmla="*/ 934614 h 1205119"/>
                  <a:gd name="connsiteX5" fmla="*/ 270505 w 3522258"/>
                  <a:gd name="connsiteY5" fmla="*/ 1205119 h 1205119"/>
                  <a:gd name="connsiteX6" fmla="*/ 270505 w 3522258"/>
                  <a:gd name="connsiteY6" fmla="*/ 803413 h 1205119"/>
                  <a:gd name="connsiteX7" fmla="*/ 3522258 w 3522258"/>
                  <a:gd name="connsiteY7" fmla="*/ 803413 h 1205119"/>
                  <a:gd name="connsiteX8" fmla="*/ 3522258 w 3522258"/>
                  <a:gd name="connsiteY8" fmla="*/ 0 h 120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2258" h="1205119">
                    <a:moveTo>
                      <a:pt x="3522258" y="0"/>
                    </a:moveTo>
                    <a:lnTo>
                      <a:pt x="1015199" y="0"/>
                    </a:lnTo>
                    <a:lnTo>
                      <a:pt x="1000611" y="30282"/>
                    </a:lnTo>
                    <a:cubicBezTo>
                      <a:pt x="782116" y="432495"/>
                      <a:pt x="431482" y="752509"/>
                      <a:pt x="6973" y="932061"/>
                    </a:cubicBezTo>
                    <a:lnTo>
                      <a:pt x="0" y="934614"/>
                    </a:lnTo>
                    <a:lnTo>
                      <a:pt x="270505" y="1205119"/>
                    </a:lnTo>
                    <a:lnTo>
                      <a:pt x="270505" y="803413"/>
                    </a:lnTo>
                    <a:lnTo>
                      <a:pt x="3522258" y="803413"/>
                    </a:lnTo>
                    <a:lnTo>
                      <a:pt x="352225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82375E68-D002-4668-B5ED-2AD6C2ACB47D}"/>
                  </a:ext>
                </a:extLst>
              </p:cNvPr>
              <p:cNvSpPr txBox="1"/>
              <p:nvPr/>
            </p:nvSpPr>
            <p:spPr>
              <a:xfrm>
                <a:off x="4799917" y="4100849"/>
                <a:ext cx="44114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 panose="020B0604020202020204" pitchFamily="34" charset="0"/>
                    <a:ea typeface="+mn-ea"/>
                    <a:cs typeface="+mn-cs"/>
                  </a:rPr>
                  <a:t>3</a:t>
                </a:r>
              </a:p>
            </p:txBody>
          </p:sp>
          <p:sp>
            <p:nvSpPr>
              <p:cNvPr id="54" name="TextBox 53">
                <a:extLst>
                  <a:ext uri="{FF2B5EF4-FFF2-40B4-BE49-F238E27FC236}">
                    <a16:creationId xmlns:a16="http://schemas.microsoft.com/office/drawing/2014/main" id="{2BDCB3EF-DDA5-44C9-8933-F5D4C767F589}"/>
                  </a:ext>
                </a:extLst>
              </p:cNvPr>
              <p:cNvSpPr txBox="1"/>
              <p:nvPr/>
            </p:nvSpPr>
            <p:spPr>
              <a:xfrm>
                <a:off x="1709730" y="4043983"/>
                <a:ext cx="2780513"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APPRECIATION/GRATITUDE </a:t>
                </a:r>
                <a:r>
                  <a:rPr lang="en-US" sz="1300" dirty="0">
                    <a:solidFill>
                      <a:srgbClr val="FFC000"/>
                    </a:solidFill>
                    <a:latin typeface="Arial" panose="020B0604020202020204" pitchFamily="34" charset="0"/>
                    <a:cs typeface="Arial" panose="020B0604020202020204" pitchFamily="34" charset="0"/>
                  </a:rPr>
                  <a:t>giving thanks, offering, and honor back to God for who He is. And in Praise and in Song</a:t>
                </a:r>
                <a:r>
                  <a:rPr kumimoji="0" lang="en-US" sz="1400" i="0" u="none" strike="noStrike" kern="1200" cap="none" spc="0" normalizeH="0" baseline="0" noProof="0" dirty="0">
                    <a:ln>
                      <a:noFill/>
                    </a:ln>
                    <a:solidFill>
                      <a:srgbClr val="FFC000"/>
                    </a:solidFill>
                    <a:uLnTx/>
                    <a:uFillTx/>
                    <a:latin typeface="Arial" panose="020B0604020202020204" pitchFamily="34" charset="0"/>
                    <a:cs typeface="Arial" panose="020B0604020202020204" pitchFamily="34" charset="0"/>
                  </a:rPr>
                  <a:t> </a:t>
                </a:r>
              </a:p>
            </p:txBody>
          </p:sp>
        </p:grpSp>
        <p:pic>
          <p:nvPicPr>
            <p:cNvPr id="74" name="Picture 73" descr="A black circle with white text&#10;&#10;Description automatically generated">
              <a:extLst>
                <a:ext uri="{FF2B5EF4-FFF2-40B4-BE49-F238E27FC236}">
                  <a16:creationId xmlns:a16="http://schemas.microsoft.com/office/drawing/2014/main" id="{9A91B14A-FDE5-1E07-0218-0654AB1641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22" y="4017282"/>
              <a:ext cx="1061810" cy="1061810"/>
            </a:xfrm>
            <a:prstGeom prst="rect">
              <a:avLst/>
            </a:prstGeom>
          </p:spPr>
        </p:pic>
      </p:grpSp>
      <p:grpSp>
        <p:nvGrpSpPr>
          <p:cNvPr id="78" name="Group 77">
            <a:extLst>
              <a:ext uri="{FF2B5EF4-FFF2-40B4-BE49-F238E27FC236}">
                <a16:creationId xmlns:a16="http://schemas.microsoft.com/office/drawing/2014/main" id="{11740576-20A0-6CED-0AFE-A1C31C31A262}"/>
              </a:ext>
            </a:extLst>
          </p:cNvPr>
          <p:cNvGrpSpPr/>
          <p:nvPr/>
        </p:nvGrpSpPr>
        <p:grpSpPr>
          <a:xfrm>
            <a:off x="6326078" y="3706807"/>
            <a:ext cx="5263996" cy="1606825"/>
            <a:chOff x="6326078" y="3706807"/>
            <a:chExt cx="5263996" cy="1606825"/>
          </a:xfrm>
        </p:grpSpPr>
        <p:grpSp>
          <p:nvGrpSpPr>
            <p:cNvPr id="59" name="Group 58">
              <a:extLst>
                <a:ext uri="{FF2B5EF4-FFF2-40B4-BE49-F238E27FC236}">
                  <a16:creationId xmlns:a16="http://schemas.microsoft.com/office/drawing/2014/main" id="{C476B45B-EC5B-43BC-8555-4915FD1E62A6}"/>
                </a:ext>
              </a:extLst>
            </p:cNvPr>
            <p:cNvGrpSpPr/>
            <p:nvPr/>
          </p:nvGrpSpPr>
          <p:grpSpPr>
            <a:xfrm>
              <a:off x="6326078" y="3706807"/>
              <a:ext cx="4336624" cy="1606825"/>
              <a:chOff x="6326078" y="3706807"/>
              <a:chExt cx="4336624" cy="1606825"/>
            </a:xfrm>
          </p:grpSpPr>
          <p:sp>
            <p:nvSpPr>
              <p:cNvPr id="45" name="Freeform: Shape 44">
                <a:extLst>
                  <a:ext uri="{FF2B5EF4-FFF2-40B4-BE49-F238E27FC236}">
                    <a16:creationId xmlns:a16="http://schemas.microsoft.com/office/drawing/2014/main" id="{20CB7674-68CA-496A-8865-D5E9DB0FDFC2}"/>
                  </a:ext>
                </a:extLst>
              </p:cNvPr>
              <p:cNvSpPr/>
              <p:nvPr/>
            </p:nvSpPr>
            <p:spPr>
              <a:xfrm rot="871756">
                <a:off x="7519934" y="4531428"/>
                <a:ext cx="2517205" cy="431505"/>
              </a:xfrm>
              <a:custGeom>
                <a:avLst/>
                <a:gdLst>
                  <a:gd name="connsiteX0" fmla="*/ 3243948 w 3243948"/>
                  <a:gd name="connsiteY0" fmla="*/ 0 h 803413"/>
                  <a:gd name="connsiteX1" fmla="*/ 0 w 3243948"/>
                  <a:gd name="connsiteY1" fmla="*/ 0 h 803413"/>
                  <a:gd name="connsiteX2" fmla="*/ 73078 w 3243948"/>
                  <a:gd name="connsiteY2" fmla="*/ 44396 h 803413"/>
                  <a:gd name="connsiteX3" fmla="*/ 722302 w 3243948"/>
                  <a:gd name="connsiteY3" fmla="*/ 759234 h 803413"/>
                  <a:gd name="connsiteX4" fmla="*/ 743584 w 3243948"/>
                  <a:gd name="connsiteY4" fmla="*/ 803413 h 803413"/>
                  <a:gd name="connsiteX5" fmla="*/ 3243948 w 3243948"/>
                  <a:gd name="connsiteY5" fmla="*/ 803413 h 803413"/>
                  <a:gd name="connsiteX6" fmla="*/ 3243948 w 3243948"/>
                  <a:gd name="connsiteY6" fmla="*/ 0 h 80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3948" h="803413">
                    <a:moveTo>
                      <a:pt x="3243948" y="0"/>
                    </a:moveTo>
                    <a:lnTo>
                      <a:pt x="0" y="0"/>
                    </a:lnTo>
                    <a:lnTo>
                      <a:pt x="73078" y="44396"/>
                    </a:lnTo>
                    <a:cubicBezTo>
                      <a:pt x="342748" y="226582"/>
                      <a:pt x="566234" y="471939"/>
                      <a:pt x="722302" y="759234"/>
                    </a:cubicBezTo>
                    <a:lnTo>
                      <a:pt x="743584" y="803413"/>
                    </a:lnTo>
                    <a:lnTo>
                      <a:pt x="3243948" y="803413"/>
                    </a:lnTo>
                    <a:lnTo>
                      <a:pt x="3243948" y="0"/>
                    </a:lnTo>
                    <a:close/>
                  </a:path>
                </a:pathLst>
              </a:custGeom>
              <a:gradFill flip="none" rotWithShape="1">
                <a:gsLst>
                  <a:gs pos="0">
                    <a:schemeClr val="bg1">
                      <a:lumMod val="85000"/>
                      <a:alpha val="15000"/>
                    </a:schemeClr>
                  </a:gs>
                  <a:gs pos="100000">
                    <a:schemeClr val="bg1">
                      <a:lumMod val="50000"/>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72CD9337-236C-4E71-B47B-1909CA3267EB}"/>
                  </a:ext>
                </a:extLst>
              </p:cNvPr>
              <p:cNvSpPr/>
              <p:nvPr/>
            </p:nvSpPr>
            <p:spPr>
              <a:xfrm>
                <a:off x="9987452" y="4109258"/>
                <a:ext cx="675250" cy="804672"/>
              </a:xfrm>
              <a:prstGeom prst="rect">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872C570C-E8B2-4877-851D-7F98EFE6553F}"/>
                  </a:ext>
                </a:extLst>
              </p:cNvPr>
              <p:cNvSpPr/>
              <p:nvPr/>
            </p:nvSpPr>
            <p:spPr>
              <a:xfrm rot="350688">
                <a:off x="7601061" y="4543766"/>
                <a:ext cx="2517205" cy="431505"/>
              </a:xfrm>
              <a:custGeom>
                <a:avLst/>
                <a:gdLst>
                  <a:gd name="connsiteX0" fmla="*/ 3243948 w 3243948"/>
                  <a:gd name="connsiteY0" fmla="*/ 0 h 803413"/>
                  <a:gd name="connsiteX1" fmla="*/ 0 w 3243948"/>
                  <a:gd name="connsiteY1" fmla="*/ 0 h 803413"/>
                  <a:gd name="connsiteX2" fmla="*/ 73078 w 3243948"/>
                  <a:gd name="connsiteY2" fmla="*/ 44396 h 803413"/>
                  <a:gd name="connsiteX3" fmla="*/ 722302 w 3243948"/>
                  <a:gd name="connsiteY3" fmla="*/ 759234 h 803413"/>
                  <a:gd name="connsiteX4" fmla="*/ 743584 w 3243948"/>
                  <a:gd name="connsiteY4" fmla="*/ 803413 h 803413"/>
                  <a:gd name="connsiteX5" fmla="*/ 3243948 w 3243948"/>
                  <a:gd name="connsiteY5" fmla="*/ 803413 h 803413"/>
                  <a:gd name="connsiteX6" fmla="*/ 3243948 w 3243948"/>
                  <a:gd name="connsiteY6" fmla="*/ 0 h 80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3948" h="803413">
                    <a:moveTo>
                      <a:pt x="3243948" y="0"/>
                    </a:moveTo>
                    <a:lnTo>
                      <a:pt x="0" y="0"/>
                    </a:lnTo>
                    <a:lnTo>
                      <a:pt x="73078" y="44396"/>
                    </a:lnTo>
                    <a:cubicBezTo>
                      <a:pt x="342748" y="226582"/>
                      <a:pt x="566234" y="471939"/>
                      <a:pt x="722302" y="759234"/>
                    </a:cubicBezTo>
                    <a:lnTo>
                      <a:pt x="743584" y="803413"/>
                    </a:lnTo>
                    <a:lnTo>
                      <a:pt x="3243948" y="803413"/>
                    </a:lnTo>
                    <a:lnTo>
                      <a:pt x="3243948" y="0"/>
                    </a:lnTo>
                    <a:close/>
                  </a:path>
                </a:pathLst>
              </a:custGeom>
              <a:gradFill flip="none" rotWithShape="1">
                <a:gsLst>
                  <a:gs pos="0">
                    <a:schemeClr val="bg1">
                      <a:lumMod val="85000"/>
                      <a:alpha val="12000"/>
                    </a:schemeClr>
                  </a:gs>
                  <a:gs pos="100000">
                    <a:schemeClr val="bg1">
                      <a:lumMod val="50000"/>
                      <a:alpha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F32E5199-BC51-47DB-9621-F87418AB7AFF}"/>
                  </a:ext>
                </a:extLst>
              </p:cNvPr>
              <p:cNvSpPr/>
              <p:nvPr/>
            </p:nvSpPr>
            <p:spPr>
              <a:xfrm flipH="1">
                <a:off x="6326078" y="3706807"/>
                <a:ext cx="1567375" cy="1341483"/>
              </a:xfrm>
              <a:custGeom>
                <a:avLst/>
                <a:gdLst>
                  <a:gd name="connsiteX0" fmla="*/ 763963 w 1567375"/>
                  <a:gd name="connsiteY0" fmla="*/ 0 h 1341483"/>
                  <a:gd name="connsiteX1" fmla="*/ 763963 w 1567375"/>
                  <a:gd name="connsiteY1" fmla="*/ 401706 h 1341483"/>
                  <a:gd name="connsiteX2" fmla="*/ 0 w 1567375"/>
                  <a:gd name="connsiteY2" fmla="*/ 401706 h 1341483"/>
                  <a:gd name="connsiteX3" fmla="*/ 14587 w 1567375"/>
                  <a:gd name="connsiteY3" fmla="*/ 431988 h 1341483"/>
                  <a:gd name="connsiteX4" fmla="*/ 663811 w 1567375"/>
                  <a:gd name="connsiteY4" fmla="*/ 1146826 h 1341483"/>
                  <a:gd name="connsiteX5" fmla="*/ 759765 w 1567375"/>
                  <a:gd name="connsiteY5" fmla="*/ 1205119 h 1341483"/>
                  <a:gd name="connsiteX6" fmla="*/ 763963 w 1567375"/>
                  <a:gd name="connsiteY6" fmla="*/ 1205119 h 1341483"/>
                  <a:gd name="connsiteX7" fmla="*/ 763963 w 1567375"/>
                  <a:gd name="connsiteY7" fmla="*/ 1207670 h 1341483"/>
                  <a:gd name="connsiteX8" fmla="*/ 830986 w 1567375"/>
                  <a:gd name="connsiteY8" fmla="*/ 1248387 h 1341483"/>
                  <a:gd name="connsiteX9" fmla="*/ 1008225 w 1567375"/>
                  <a:gd name="connsiteY9" fmla="*/ 1333767 h 1341483"/>
                  <a:gd name="connsiteX10" fmla="*/ 1029306 w 1567375"/>
                  <a:gd name="connsiteY10" fmla="*/ 1341483 h 1341483"/>
                  <a:gd name="connsiteX11" fmla="*/ 1567375 w 1567375"/>
                  <a:gd name="connsiteY11" fmla="*/ 803413 h 1341483"/>
                  <a:gd name="connsiteX12" fmla="*/ 763963 w 1567375"/>
                  <a:gd name="connsiteY12" fmla="*/ 0 h 1341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7375" h="1341483">
                    <a:moveTo>
                      <a:pt x="763963" y="0"/>
                    </a:moveTo>
                    <a:lnTo>
                      <a:pt x="763963" y="401706"/>
                    </a:lnTo>
                    <a:lnTo>
                      <a:pt x="0" y="401706"/>
                    </a:lnTo>
                    <a:lnTo>
                      <a:pt x="14587" y="431988"/>
                    </a:lnTo>
                    <a:cubicBezTo>
                      <a:pt x="170656" y="719284"/>
                      <a:pt x="394141" y="964640"/>
                      <a:pt x="663811" y="1146826"/>
                    </a:cubicBezTo>
                    <a:lnTo>
                      <a:pt x="759765" y="1205119"/>
                    </a:lnTo>
                    <a:lnTo>
                      <a:pt x="763963" y="1205119"/>
                    </a:lnTo>
                    <a:lnTo>
                      <a:pt x="763963" y="1207670"/>
                    </a:lnTo>
                    <a:lnTo>
                      <a:pt x="830986" y="1248387"/>
                    </a:lnTo>
                    <a:cubicBezTo>
                      <a:pt x="888445" y="1279600"/>
                      <a:pt x="947581" y="1308117"/>
                      <a:pt x="1008225" y="1333767"/>
                    </a:cubicBezTo>
                    <a:lnTo>
                      <a:pt x="1029306" y="1341483"/>
                    </a:lnTo>
                    <a:lnTo>
                      <a:pt x="1567375" y="803413"/>
                    </a:lnTo>
                    <a:lnTo>
                      <a:pt x="763963" y="0"/>
                    </a:lnTo>
                    <a:close/>
                  </a:path>
                </a:pathLst>
              </a:custGeom>
              <a:solidFill>
                <a:srgbClr val="CC00CC"/>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B3139CC2-5C13-4CC7-BCA3-E730B9DD37D0}"/>
                  </a:ext>
                </a:extLst>
              </p:cNvPr>
              <p:cNvSpPr/>
              <p:nvPr/>
            </p:nvSpPr>
            <p:spPr>
              <a:xfrm flipH="1">
                <a:off x="7133688" y="4108513"/>
                <a:ext cx="3247555" cy="803413"/>
              </a:xfrm>
              <a:custGeom>
                <a:avLst/>
                <a:gdLst>
                  <a:gd name="connsiteX0" fmla="*/ 2487790 w 3247555"/>
                  <a:gd name="connsiteY0" fmla="*/ 0 h 803413"/>
                  <a:gd name="connsiteX1" fmla="*/ 0 w 3247555"/>
                  <a:gd name="connsiteY1" fmla="*/ 0 h 803413"/>
                  <a:gd name="connsiteX2" fmla="*/ 0 w 3247555"/>
                  <a:gd name="connsiteY2" fmla="*/ 803413 h 803413"/>
                  <a:gd name="connsiteX3" fmla="*/ 3247555 w 3247555"/>
                  <a:gd name="connsiteY3" fmla="*/ 803413 h 803413"/>
                  <a:gd name="connsiteX4" fmla="*/ 3151601 w 3247555"/>
                  <a:gd name="connsiteY4" fmla="*/ 745120 h 803413"/>
                  <a:gd name="connsiteX5" fmla="*/ 2502377 w 3247555"/>
                  <a:gd name="connsiteY5" fmla="*/ 30282 h 803413"/>
                  <a:gd name="connsiteX6" fmla="*/ 2487790 w 3247555"/>
                  <a:gd name="connsiteY6" fmla="*/ 0 h 80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7555" h="803413">
                    <a:moveTo>
                      <a:pt x="2487790" y="0"/>
                    </a:moveTo>
                    <a:lnTo>
                      <a:pt x="0" y="0"/>
                    </a:lnTo>
                    <a:lnTo>
                      <a:pt x="0" y="803413"/>
                    </a:lnTo>
                    <a:lnTo>
                      <a:pt x="3247555" y="803413"/>
                    </a:lnTo>
                    <a:lnTo>
                      <a:pt x="3151601" y="745120"/>
                    </a:lnTo>
                    <a:cubicBezTo>
                      <a:pt x="2881931" y="562934"/>
                      <a:pt x="2658446" y="317578"/>
                      <a:pt x="2502377" y="30282"/>
                    </a:cubicBezTo>
                    <a:lnTo>
                      <a:pt x="248779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0A92CC48-5B33-4A90-939C-1580489B4006}"/>
                  </a:ext>
                </a:extLst>
              </p:cNvPr>
              <p:cNvSpPr/>
              <p:nvPr/>
            </p:nvSpPr>
            <p:spPr>
              <a:xfrm flipH="1">
                <a:off x="7129490" y="4911926"/>
                <a:ext cx="4198" cy="2551"/>
              </a:xfrm>
              <a:custGeom>
                <a:avLst/>
                <a:gdLst>
                  <a:gd name="connsiteX0" fmla="*/ 4198 w 4198"/>
                  <a:gd name="connsiteY0" fmla="*/ 0 h 2551"/>
                  <a:gd name="connsiteX1" fmla="*/ 0 w 4198"/>
                  <a:gd name="connsiteY1" fmla="*/ 0 h 2551"/>
                  <a:gd name="connsiteX2" fmla="*/ 4198 w 4198"/>
                  <a:gd name="connsiteY2" fmla="*/ 2551 h 2551"/>
                  <a:gd name="connsiteX3" fmla="*/ 4198 w 4198"/>
                  <a:gd name="connsiteY3" fmla="*/ 0 h 2551"/>
                </a:gdLst>
                <a:ahLst/>
                <a:cxnLst>
                  <a:cxn ang="0">
                    <a:pos x="connsiteX0" y="connsiteY0"/>
                  </a:cxn>
                  <a:cxn ang="0">
                    <a:pos x="connsiteX1" y="connsiteY1"/>
                  </a:cxn>
                  <a:cxn ang="0">
                    <a:pos x="connsiteX2" y="connsiteY2"/>
                  </a:cxn>
                  <a:cxn ang="0">
                    <a:pos x="connsiteX3" y="connsiteY3"/>
                  </a:cxn>
                </a:cxnLst>
                <a:rect l="l" t="t" r="r" b="b"/>
                <a:pathLst>
                  <a:path w="4198" h="2551">
                    <a:moveTo>
                      <a:pt x="4198" y="0"/>
                    </a:moveTo>
                    <a:lnTo>
                      <a:pt x="0" y="0"/>
                    </a:lnTo>
                    <a:lnTo>
                      <a:pt x="4198" y="2551"/>
                    </a:lnTo>
                    <a:lnTo>
                      <a:pt x="4198" y="0"/>
                    </a:lnTo>
                    <a:close/>
                  </a:path>
                </a:pathLst>
              </a:custGeom>
              <a:solidFill>
                <a:schemeClr val="accent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FD226BF6-E73F-480E-BAB9-4FF781AB1021}"/>
                  </a:ext>
                </a:extLst>
              </p:cNvPr>
              <p:cNvSpPr/>
              <p:nvPr/>
            </p:nvSpPr>
            <p:spPr>
              <a:xfrm flipH="1">
                <a:off x="6864147" y="4914477"/>
                <a:ext cx="265343" cy="399155"/>
              </a:xfrm>
              <a:custGeom>
                <a:avLst/>
                <a:gdLst>
                  <a:gd name="connsiteX0" fmla="*/ 0 w 265343"/>
                  <a:gd name="connsiteY0" fmla="*/ 0 h 399155"/>
                  <a:gd name="connsiteX1" fmla="*/ 0 w 265343"/>
                  <a:gd name="connsiteY1" fmla="*/ 399155 h 399155"/>
                  <a:gd name="connsiteX2" fmla="*/ 265343 w 265343"/>
                  <a:gd name="connsiteY2" fmla="*/ 133813 h 399155"/>
                  <a:gd name="connsiteX3" fmla="*/ 244262 w 265343"/>
                  <a:gd name="connsiteY3" fmla="*/ 126097 h 399155"/>
                  <a:gd name="connsiteX4" fmla="*/ 67023 w 265343"/>
                  <a:gd name="connsiteY4" fmla="*/ 40717 h 399155"/>
                  <a:gd name="connsiteX5" fmla="*/ 0 w 265343"/>
                  <a:gd name="connsiteY5" fmla="*/ 0 h 39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343" h="399155">
                    <a:moveTo>
                      <a:pt x="0" y="0"/>
                    </a:moveTo>
                    <a:lnTo>
                      <a:pt x="0" y="399155"/>
                    </a:lnTo>
                    <a:lnTo>
                      <a:pt x="265343" y="133813"/>
                    </a:lnTo>
                    <a:lnTo>
                      <a:pt x="244262" y="126097"/>
                    </a:lnTo>
                    <a:cubicBezTo>
                      <a:pt x="183618" y="100447"/>
                      <a:pt x="124482" y="71930"/>
                      <a:pt x="67023" y="40717"/>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0720CDD4-BB05-4AC7-97EB-9A527C7DEE27}"/>
                  </a:ext>
                </a:extLst>
              </p:cNvPr>
              <p:cNvSpPr txBox="1"/>
              <p:nvPr/>
            </p:nvSpPr>
            <p:spPr>
              <a:xfrm>
                <a:off x="6776245" y="4136484"/>
                <a:ext cx="44114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 panose="020B0604020202020204" pitchFamily="34" charset="0"/>
                    <a:ea typeface="+mn-ea"/>
                    <a:cs typeface="+mn-cs"/>
                  </a:rPr>
                  <a:t>4</a:t>
                </a:r>
              </a:p>
            </p:txBody>
          </p:sp>
          <p:sp>
            <p:nvSpPr>
              <p:cNvPr id="57" name="TextBox 56">
                <a:extLst>
                  <a:ext uri="{FF2B5EF4-FFF2-40B4-BE49-F238E27FC236}">
                    <a16:creationId xmlns:a16="http://schemas.microsoft.com/office/drawing/2014/main" id="{D07FB381-DFCC-4D07-B5E5-CF31F220F8F3}"/>
                  </a:ext>
                </a:extLst>
              </p:cNvPr>
              <p:cNvSpPr txBox="1"/>
              <p:nvPr/>
            </p:nvSpPr>
            <p:spPr>
              <a:xfrm>
                <a:off x="7755460" y="4159827"/>
                <a:ext cx="2670259"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dirty="0">
                    <a:solidFill>
                      <a:srgbClr val="CC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COMMUNION/ACTION: </a:t>
                </a:r>
                <a:r>
                  <a:rPr lang="en-US" sz="1300" dirty="0">
                    <a:solidFill>
                      <a:srgbClr val="CC00CC"/>
                    </a:solidFill>
                    <a:latin typeface="Arial" panose="020B0604020202020204" pitchFamily="34" charset="0"/>
                    <a:cs typeface="Arial" panose="020B0604020202020204" pitchFamily="34" charset="0"/>
                  </a:rPr>
                  <a:t>Show by example God’s Love and Character</a:t>
                </a:r>
                <a:endParaRPr kumimoji="0" lang="en-US" sz="1400" b="0" i="0" u="none" strike="noStrike" kern="1200" cap="none" spc="0" normalizeH="0" baseline="0" noProof="0" dirty="0">
                  <a:ln>
                    <a:noFill/>
                  </a:ln>
                  <a:solidFill>
                    <a:srgbClr val="CC00CC"/>
                  </a:solidFill>
                  <a:effectLst/>
                  <a:uLnTx/>
                  <a:uFillTx/>
                  <a:latin typeface="Arial" panose="020B0604020202020204" pitchFamily="34" charset="0"/>
                  <a:cs typeface="Arial" panose="020B0604020202020204" pitchFamily="34" charset="0"/>
                </a:endParaRPr>
              </a:p>
            </p:txBody>
          </p:sp>
        </p:grpSp>
        <p:pic>
          <p:nvPicPr>
            <p:cNvPr id="77" name="Picture 76" descr="A black and white image of hands making a heart shape&#10;&#10;Description automatically generated">
              <a:extLst>
                <a:ext uri="{FF2B5EF4-FFF2-40B4-BE49-F238E27FC236}">
                  <a16:creationId xmlns:a16="http://schemas.microsoft.com/office/drawing/2014/main" id="{F7578267-52E7-2F55-AE95-FD48E4AEC3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60819" y="3983559"/>
              <a:ext cx="1129255" cy="1129255"/>
            </a:xfrm>
            <a:prstGeom prst="rect">
              <a:avLst/>
            </a:prstGeom>
          </p:spPr>
        </p:pic>
      </p:grpSp>
      <p:grpSp>
        <p:nvGrpSpPr>
          <p:cNvPr id="81" name="Group 80">
            <a:extLst>
              <a:ext uri="{FF2B5EF4-FFF2-40B4-BE49-F238E27FC236}">
                <a16:creationId xmlns:a16="http://schemas.microsoft.com/office/drawing/2014/main" id="{05F42A9F-379D-6589-F919-F1D503EDB626}"/>
              </a:ext>
            </a:extLst>
          </p:cNvPr>
          <p:cNvGrpSpPr/>
          <p:nvPr/>
        </p:nvGrpSpPr>
        <p:grpSpPr>
          <a:xfrm>
            <a:off x="7141039" y="2368915"/>
            <a:ext cx="4983740" cy="1606825"/>
            <a:chOff x="7141039" y="2368915"/>
            <a:chExt cx="4983740" cy="1606825"/>
          </a:xfrm>
        </p:grpSpPr>
        <p:grpSp>
          <p:nvGrpSpPr>
            <p:cNvPr id="58" name="Group 57">
              <a:extLst>
                <a:ext uri="{FF2B5EF4-FFF2-40B4-BE49-F238E27FC236}">
                  <a16:creationId xmlns:a16="http://schemas.microsoft.com/office/drawing/2014/main" id="{84980098-0B6D-4026-948B-E8A9E8F3A0C1}"/>
                </a:ext>
              </a:extLst>
            </p:cNvPr>
            <p:cNvGrpSpPr/>
            <p:nvPr/>
          </p:nvGrpSpPr>
          <p:grpSpPr>
            <a:xfrm>
              <a:off x="7141039" y="2368915"/>
              <a:ext cx="4318489" cy="1606825"/>
              <a:chOff x="7141039" y="2368915"/>
              <a:chExt cx="4318489" cy="1606825"/>
            </a:xfrm>
          </p:grpSpPr>
          <p:sp>
            <p:nvSpPr>
              <p:cNvPr id="44" name="Freeform: Shape 43">
                <a:extLst>
                  <a:ext uri="{FF2B5EF4-FFF2-40B4-BE49-F238E27FC236}">
                    <a16:creationId xmlns:a16="http://schemas.microsoft.com/office/drawing/2014/main" id="{F38B36D3-69F5-415E-B872-B5FB75B93932}"/>
                  </a:ext>
                </a:extLst>
              </p:cNvPr>
              <p:cNvSpPr/>
              <p:nvPr/>
            </p:nvSpPr>
            <p:spPr>
              <a:xfrm rot="871756">
                <a:off x="8249812" y="3191128"/>
                <a:ext cx="2517205" cy="431505"/>
              </a:xfrm>
              <a:custGeom>
                <a:avLst/>
                <a:gdLst>
                  <a:gd name="connsiteX0" fmla="*/ 3243948 w 3243948"/>
                  <a:gd name="connsiteY0" fmla="*/ 0 h 803413"/>
                  <a:gd name="connsiteX1" fmla="*/ 0 w 3243948"/>
                  <a:gd name="connsiteY1" fmla="*/ 0 h 803413"/>
                  <a:gd name="connsiteX2" fmla="*/ 73078 w 3243948"/>
                  <a:gd name="connsiteY2" fmla="*/ 44396 h 803413"/>
                  <a:gd name="connsiteX3" fmla="*/ 722302 w 3243948"/>
                  <a:gd name="connsiteY3" fmla="*/ 759234 h 803413"/>
                  <a:gd name="connsiteX4" fmla="*/ 743584 w 3243948"/>
                  <a:gd name="connsiteY4" fmla="*/ 803413 h 803413"/>
                  <a:gd name="connsiteX5" fmla="*/ 3243948 w 3243948"/>
                  <a:gd name="connsiteY5" fmla="*/ 803413 h 803413"/>
                  <a:gd name="connsiteX6" fmla="*/ 3243948 w 3243948"/>
                  <a:gd name="connsiteY6" fmla="*/ 0 h 80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3948" h="803413">
                    <a:moveTo>
                      <a:pt x="3243948" y="0"/>
                    </a:moveTo>
                    <a:lnTo>
                      <a:pt x="0" y="0"/>
                    </a:lnTo>
                    <a:lnTo>
                      <a:pt x="73078" y="44396"/>
                    </a:lnTo>
                    <a:cubicBezTo>
                      <a:pt x="342748" y="226582"/>
                      <a:pt x="566234" y="471939"/>
                      <a:pt x="722302" y="759234"/>
                    </a:cubicBezTo>
                    <a:lnTo>
                      <a:pt x="743584" y="803413"/>
                    </a:lnTo>
                    <a:lnTo>
                      <a:pt x="3243948" y="803413"/>
                    </a:lnTo>
                    <a:lnTo>
                      <a:pt x="3243948" y="0"/>
                    </a:lnTo>
                    <a:close/>
                  </a:path>
                </a:pathLst>
              </a:custGeom>
              <a:gradFill flip="none" rotWithShape="1">
                <a:gsLst>
                  <a:gs pos="0">
                    <a:schemeClr val="bg1">
                      <a:lumMod val="85000"/>
                      <a:alpha val="15000"/>
                    </a:schemeClr>
                  </a:gs>
                  <a:gs pos="100000">
                    <a:schemeClr val="bg1">
                      <a:lumMod val="50000"/>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0FCE2281-1D32-4B79-826A-4EA6BC97CA4C}"/>
                  </a:ext>
                </a:extLst>
              </p:cNvPr>
              <p:cNvSpPr/>
              <p:nvPr/>
            </p:nvSpPr>
            <p:spPr>
              <a:xfrm>
                <a:off x="10784278" y="2770621"/>
                <a:ext cx="675250" cy="804672"/>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1FC255A4-D44C-4DAC-83DF-808036B94D6C}"/>
                  </a:ext>
                </a:extLst>
              </p:cNvPr>
              <p:cNvSpPr/>
              <p:nvPr/>
            </p:nvSpPr>
            <p:spPr>
              <a:xfrm rot="350688">
                <a:off x="8363400" y="3204566"/>
                <a:ext cx="2517205" cy="431505"/>
              </a:xfrm>
              <a:custGeom>
                <a:avLst/>
                <a:gdLst>
                  <a:gd name="connsiteX0" fmla="*/ 3243948 w 3243948"/>
                  <a:gd name="connsiteY0" fmla="*/ 0 h 803413"/>
                  <a:gd name="connsiteX1" fmla="*/ 0 w 3243948"/>
                  <a:gd name="connsiteY1" fmla="*/ 0 h 803413"/>
                  <a:gd name="connsiteX2" fmla="*/ 73078 w 3243948"/>
                  <a:gd name="connsiteY2" fmla="*/ 44396 h 803413"/>
                  <a:gd name="connsiteX3" fmla="*/ 722302 w 3243948"/>
                  <a:gd name="connsiteY3" fmla="*/ 759234 h 803413"/>
                  <a:gd name="connsiteX4" fmla="*/ 743584 w 3243948"/>
                  <a:gd name="connsiteY4" fmla="*/ 803413 h 803413"/>
                  <a:gd name="connsiteX5" fmla="*/ 3243948 w 3243948"/>
                  <a:gd name="connsiteY5" fmla="*/ 803413 h 803413"/>
                  <a:gd name="connsiteX6" fmla="*/ 3243948 w 3243948"/>
                  <a:gd name="connsiteY6" fmla="*/ 0 h 80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3948" h="803413">
                    <a:moveTo>
                      <a:pt x="3243948" y="0"/>
                    </a:moveTo>
                    <a:lnTo>
                      <a:pt x="0" y="0"/>
                    </a:lnTo>
                    <a:lnTo>
                      <a:pt x="73078" y="44396"/>
                    </a:lnTo>
                    <a:cubicBezTo>
                      <a:pt x="342748" y="226582"/>
                      <a:pt x="566234" y="471939"/>
                      <a:pt x="722302" y="759234"/>
                    </a:cubicBezTo>
                    <a:lnTo>
                      <a:pt x="743584" y="803413"/>
                    </a:lnTo>
                    <a:lnTo>
                      <a:pt x="3243948" y="803413"/>
                    </a:lnTo>
                    <a:lnTo>
                      <a:pt x="3243948" y="0"/>
                    </a:lnTo>
                    <a:close/>
                  </a:path>
                </a:pathLst>
              </a:custGeom>
              <a:gradFill flip="none" rotWithShape="1">
                <a:gsLst>
                  <a:gs pos="0">
                    <a:schemeClr val="bg1">
                      <a:lumMod val="85000"/>
                      <a:alpha val="12000"/>
                    </a:schemeClr>
                  </a:gs>
                  <a:gs pos="100000">
                    <a:schemeClr val="bg1">
                      <a:lumMod val="50000"/>
                      <a:alpha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C8361D75-B45E-415A-BAA6-A38E395DE41C}"/>
                  </a:ext>
                </a:extLst>
              </p:cNvPr>
              <p:cNvSpPr/>
              <p:nvPr/>
            </p:nvSpPr>
            <p:spPr>
              <a:xfrm flipH="1">
                <a:off x="7141039" y="2368915"/>
                <a:ext cx="982545" cy="1606825"/>
              </a:xfrm>
              <a:custGeom>
                <a:avLst/>
                <a:gdLst>
                  <a:gd name="connsiteX0" fmla="*/ 179133 w 982545"/>
                  <a:gd name="connsiteY0" fmla="*/ 0 h 1606825"/>
                  <a:gd name="connsiteX1" fmla="*/ 179133 w 982545"/>
                  <a:gd name="connsiteY1" fmla="*/ 401706 h 1606825"/>
                  <a:gd name="connsiteX2" fmla="*/ 40137 w 982545"/>
                  <a:gd name="connsiteY2" fmla="*/ 401706 h 1606825"/>
                  <a:gd name="connsiteX3" fmla="*/ 10468 w 982545"/>
                  <a:gd name="connsiteY3" fmla="*/ 596105 h 1606825"/>
                  <a:gd name="connsiteX4" fmla="*/ 0 w 982545"/>
                  <a:gd name="connsiteY4" fmla="*/ 803414 h 1606825"/>
                  <a:gd name="connsiteX5" fmla="*/ 10468 w 982545"/>
                  <a:gd name="connsiteY5" fmla="*/ 1010723 h 1606825"/>
                  <a:gd name="connsiteX6" fmla="*/ 40137 w 982545"/>
                  <a:gd name="connsiteY6" fmla="*/ 1205119 h 1606825"/>
                  <a:gd name="connsiteX7" fmla="*/ 179133 w 982545"/>
                  <a:gd name="connsiteY7" fmla="*/ 1205119 h 1606825"/>
                  <a:gd name="connsiteX8" fmla="*/ 179133 w 982545"/>
                  <a:gd name="connsiteY8" fmla="*/ 1606825 h 1606825"/>
                  <a:gd name="connsiteX9" fmla="*/ 982545 w 982545"/>
                  <a:gd name="connsiteY9" fmla="*/ 803413 h 1606825"/>
                  <a:gd name="connsiteX10" fmla="*/ 179133 w 982545"/>
                  <a:gd name="connsiteY10" fmla="*/ 0 h 160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2545" h="1606825">
                    <a:moveTo>
                      <a:pt x="179133" y="0"/>
                    </a:moveTo>
                    <a:lnTo>
                      <a:pt x="179133" y="401706"/>
                    </a:lnTo>
                    <a:lnTo>
                      <a:pt x="40137" y="401706"/>
                    </a:lnTo>
                    <a:lnTo>
                      <a:pt x="10468" y="596105"/>
                    </a:lnTo>
                    <a:cubicBezTo>
                      <a:pt x="3546" y="664267"/>
                      <a:pt x="0" y="733426"/>
                      <a:pt x="0" y="803414"/>
                    </a:cubicBezTo>
                    <a:cubicBezTo>
                      <a:pt x="0" y="873402"/>
                      <a:pt x="3546" y="942561"/>
                      <a:pt x="10468" y="1010723"/>
                    </a:cubicBezTo>
                    <a:lnTo>
                      <a:pt x="40137" y="1205119"/>
                    </a:lnTo>
                    <a:lnTo>
                      <a:pt x="179133" y="1205119"/>
                    </a:lnTo>
                    <a:lnTo>
                      <a:pt x="179133" y="1606825"/>
                    </a:lnTo>
                    <a:lnTo>
                      <a:pt x="982545" y="803413"/>
                    </a:lnTo>
                    <a:lnTo>
                      <a:pt x="179133" y="0"/>
                    </a:lnTo>
                    <a:close/>
                  </a:path>
                </a:pathLst>
              </a:custGeom>
              <a:solidFill>
                <a:srgbClr val="006666"/>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F6EC10BA-E935-4E1D-9FA2-9B3FFE340A70}"/>
                  </a:ext>
                </a:extLst>
              </p:cNvPr>
              <p:cNvSpPr/>
              <p:nvPr/>
            </p:nvSpPr>
            <p:spPr>
              <a:xfrm flipH="1">
                <a:off x="8083447" y="2770621"/>
                <a:ext cx="3112757" cy="803413"/>
              </a:xfrm>
              <a:custGeom>
                <a:avLst/>
                <a:gdLst>
                  <a:gd name="connsiteX0" fmla="*/ 3112757 w 3112757"/>
                  <a:gd name="connsiteY0" fmla="*/ 0 h 803413"/>
                  <a:gd name="connsiteX1" fmla="*/ 0 w 3112757"/>
                  <a:gd name="connsiteY1" fmla="*/ 0 h 803413"/>
                  <a:gd name="connsiteX2" fmla="*/ 0 w 3112757"/>
                  <a:gd name="connsiteY2" fmla="*/ 803413 h 803413"/>
                  <a:gd name="connsiteX3" fmla="*/ 3112757 w 3112757"/>
                  <a:gd name="connsiteY3" fmla="*/ 803413 h 803413"/>
                  <a:gd name="connsiteX4" fmla="*/ 3083088 w 3112757"/>
                  <a:gd name="connsiteY4" fmla="*/ 609017 h 803413"/>
                  <a:gd name="connsiteX5" fmla="*/ 3072620 w 3112757"/>
                  <a:gd name="connsiteY5" fmla="*/ 401708 h 803413"/>
                  <a:gd name="connsiteX6" fmla="*/ 3083088 w 3112757"/>
                  <a:gd name="connsiteY6" fmla="*/ 194399 h 803413"/>
                  <a:gd name="connsiteX7" fmla="*/ 3112757 w 3112757"/>
                  <a:gd name="connsiteY7" fmla="*/ 0 h 80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2757" h="803413">
                    <a:moveTo>
                      <a:pt x="3112757" y="0"/>
                    </a:moveTo>
                    <a:lnTo>
                      <a:pt x="0" y="0"/>
                    </a:lnTo>
                    <a:lnTo>
                      <a:pt x="0" y="803413"/>
                    </a:lnTo>
                    <a:lnTo>
                      <a:pt x="3112757" y="803413"/>
                    </a:lnTo>
                    <a:lnTo>
                      <a:pt x="3083088" y="609017"/>
                    </a:lnTo>
                    <a:cubicBezTo>
                      <a:pt x="3076166" y="540855"/>
                      <a:pt x="3072620" y="471696"/>
                      <a:pt x="3072620" y="401708"/>
                    </a:cubicBezTo>
                    <a:cubicBezTo>
                      <a:pt x="3072620" y="331720"/>
                      <a:pt x="3076166" y="262561"/>
                      <a:pt x="3083088" y="194399"/>
                    </a:cubicBezTo>
                    <a:lnTo>
                      <a:pt x="311275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883131AF-41C8-4548-BB88-1C0DE5AB18AC}"/>
                  </a:ext>
                </a:extLst>
              </p:cNvPr>
              <p:cNvSpPr txBox="1"/>
              <p:nvPr/>
            </p:nvSpPr>
            <p:spPr>
              <a:xfrm>
                <a:off x="7599550" y="2824005"/>
                <a:ext cx="44114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 panose="020B0604020202020204" pitchFamily="34" charset="0"/>
                    <a:ea typeface="+mn-ea"/>
                    <a:cs typeface="+mn-cs"/>
                  </a:rPr>
                  <a:t>5</a:t>
                </a:r>
              </a:p>
            </p:txBody>
          </p:sp>
          <p:sp>
            <p:nvSpPr>
              <p:cNvPr id="56" name="TextBox 55">
                <a:extLst>
                  <a:ext uri="{FF2B5EF4-FFF2-40B4-BE49-F238E27FC236}">
                    <a16:creationId xmlns:a16="http://schemas.microsoft.com/office/drawing/2014/main" id="{3C05103F-755C-420C-BF2A-74C72793CC76}"/>
                  </a:ext>
                </a:extLst>
              </p:cNvPr>
              <p:cNvSpPr txBox="1"/>
              <p:nvPr/>
            </p:nvSpPr>
            <p:spPr>
              <a:xfrm>
                <a:off x="8106995" y="2848917"/>
                <a:ext cx="3105798"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6666"/>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HARK &amp; SEE: </a:t>
                </a:r>
                <a:r>
                  <a:rPr kumimoji="0" lang="en-US" sz="1300" i="0" u="none" strike="noStrike" kern="1200" cap="none" spc="0" normalizeH="0" baseline="0" noProof="0" dirty="0">
                    <a:ln>
                      <a:noFill/>
                    </a:ln>
                    <a:solidFill>
                      <a:srgbClr val="006666"/>
                    </a:solidFill>
                    <a:uLnTx/>
                    <a:uFillTx/>
                    <a:latin typeface="Arial" panose="020B0604020202020204" pitchFamily="34" charset="0"/>
                    <a:cs typeface="Arial" panose="020B0604020202020204" pitchFamily="34" charset="0"/>
                  </a:rPr>
                  <a:t>Learn and Study God’s Will and Statutes through scripture </a:t>
                </a:r>
                <a:r>
                  <a:rPr lang="en-US" sz="1300" dirty="0">
                    <a:solidFill>
                      <a:srgbClr val="006666"/>
                    </a:solidFill>
                    <a:latin typeface="Arial" panose="020B0604020202020204" pitchFamily="34" charset="0"/>
                    <a:cs typeface="Arial" panose="020B0604020202020204" pitchFamily="34" charset="0"/>
                  </a:rPr>
                  <a:t>with a contrite and open heart</a:t>
                </a:r>
                <a:r>
                  <a:rPr kumimoji="0" lang="en-US" sz="1300" b="0" i="0" u="none" strike="noStrike" kern="1200" cap="none" spc="0" normalizeH="0" baseline="0" noProof="0" dirty="0">
                    <a:ln>
                      <a:noFill/>
                    </a:ln>
                    <a:solidFill>
                      <a:srgbClr val="006666"/>
                    </a:solidFill>
                    <a:uLnTx/>
                    <a:uFillTx/>
                    <a:latin typeface="Arial" panose="020B0604020202020204" pitchFamily="34" charset="0"/>
                    <a:cs typeface="Arial" panose="020B0604020202020204" pitchFamily="34" charset="0"/>
                  </a:rPr>
                  <a:t>. </a:t>
                </a:r>
              </a:p>
            </p:txBody>
          </p:sp>
        </p:grpSp>
        <p:pic>
          <p:nvPicPr>
            <p:cNvPr id="80" name="Picture 79" descr="A white x and a knife&#10;&#10;Description automatically generated">
              <a:extLst>
                <a:ext uri="{FF2B5EF4-FFF2-40B4-BE49-F238E27FC236}">
                  <a16:creationId xmlns:a16="http://schemas.microsoft.com/office/drawing/2014/main" id="{4291A692-7F5B-DFCD-2E67-3508157F4F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28177" y="2882276"/>
              <a:ext cx="796602" cy="597452"/>
            </a:xfrm>
            <a:prstGeom prst="rect">
              <a:avLst/>
            </a:prstGeom>
          </p:spPr>
        </p:pic>
      </p:grpSp>
      <p:grpSp>
        <p:nvGrpSpPr>
          <p:cNvPr id="84" name="Group 83">
            <a:extLst>
              <a:ext uri="{FF2B5EF4-FFF2-40B4-BE49-F238E27FC236}">
                <a16:creationId xmlns:a16="http://schemas.microsoft.com/office/drawing/2014/main" id="{19761E97-CC61-263E-17A4-D618FF9560BF}"/>
              </a:ext>
            </a:extLst>
          </p:cNvPr>
          <p:cNvGrpSpPr/>
          <p:nvPr/>
        </p:nvGrpSpPr>
        <p:grpSpPr>
          <a:xfrm>
            <a:off x="6345344" y="1044923"/>
            <a:ext cx="5474450" cy="1606825"/>
            <a:chOff x="6345344" y="1044923"/>
            <a:chExt cx="5474450" cy="1606825"/>
          </a:xfrm>
        </p:grpSpPr>
        <p:grpSp>
          <p:nvGrpSpPr>
            <p:cNvPr id="52" name="Group 51">
              <a:extLst>
                <a:ext uri="{FF2B5EF4-FFF2-40B4-BE49-F238E27FC236}">
                  <a16:creationId xmlns:a16="http://schemas.microsoft.com/office/drawing/2014/main" id="{3BF30CA6-709B-463A-BD66-E2AEEF566276}"/>
                </a:ext>
              </a:extLst>
            </p:cNvPr>
            <p:cNvGrpSpPr/>
            <p:nvPr/>
          </p:nvGrpSpPr>
          <p:grpSpPr>
            <a:xfrm>
              <a:off x="6345344" y="1044923"/>
              <a:ext cx="4341054" cy="1606825"/>
              <a:chOff x="6345344" y="1044923"/>
              <a:chExt cx="4341054" cy="1606825"/>
            </a:xfrm>
          </p:grpSpPr>
          <p:sp>
            <p:nvSpPr>
              <p:cNvPr id="43" name="Freeform: Shape 42">
                <a:extLst>
                  <a:ext uri="{FF2B5EF4-FFF2-40B4-BE49-F238E27FC236}">
                    <a16:creationId xmlns:a16="http://schemas.microsoft.com/office/drawing/2014/main" id="{7618B829-E753-4698-9FE5-3D1C0268D43E}"/>
                  </a:ext>
                </a:extLst>
              </p:cNvPr>
              <p:cNvSpPr/>
              <p:nvPr/>
            </p:nvSpPr>
            <p:spPr>
              <a:xfrm rot="871756">
                <a:off x="7504418" y="1839540"/>
                <a:ext cx="2517205" cy="431505"/>
              </a:xfrm>
              <a:custGeom>
                <a:avLst/>
                <a:gdLst>
                  <a:gd name="connsiteX0" fmla="*/ 3243948 w 3243948"/>
                  <a:gd name="connsiteY0" fmla="*/ 0 h 803413"/>
                  <a:gd name="connsiteX1" fmla="*/ 0 w 3243948"/>
                  <a:gd name="connsiteY1" fmla="*/ 0 h 803413"/>
                  <a:gd name="connsiteX2" fmla="*/ 73078 w 3243948"/>
                  <a:gd name="connsiteY2" fmla="*/ 44396 h 803413"/>
                  <a:gd name="connsiteX3" fmla="*/ 722302 w 3243948"/>
                  <a:gd name="connsiteY3" fmla="*/ 759234 h 803413"/>
                  <a:gd name="connsiteX4" fmla="*/ 743584 w 3243948"/>
                  <a:gd name="connsiteY4" fmla="*/ 803413 h 803413"/>
                  <a:gd name="connsiteX5" fmla="*/ 3243948 w 3243948"/>
                  <a:gd name="connsiteY5" fmla="*/ 803413 h 803413"/>
                  <a:gd name="connsiteX6" fmla="*/ 3243948 w 3243948"/>
                  <a:gd name="connsiteY6" fmla="*/ 0 h 80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3948" h="803413">
                    <a:moveTo>
                      <a:pt x="3243948" y="0"/>
                    </a:moveTo>
                    <a:lnTo>
                      <a:pt x="0" y="0"/>
                    </a:lnTo>
                    <a:lnTo>
                      <a:pt x="73078" y="44396"/>
                    </a:lnTo>
                    <a:cubicBezTo>
                      <a:pt x="342748" y="226582"/>
                      <a:pt x="566234" y="471939"/>
                      <a:pt x="722302" y="759234"/>
                    </a:cubicBezTo>
                    <a:lnTo>
                      <a:pt x="743584" y="803413"/>
                    </a:lnTo>
                    <a:lnTo>
                      <a:pt x="3243948" y="803413"/>
                    </a:lnTo>
                    <a:lnTo>
                      <a:pt x="3243948" y="0"/>
                    </a:lnTo>
                    <a:close/>
                  </a:path>
                </a:pathLst>
              </a:custGeom>
              <a:gradFill flip="none" rotWithShape="1">
                <a:gsLst>
                  <a:gs pos="0">
                    <a:schemeClr val="bg1">
                      <a:lumMod val="85000"/>
                      <a:alpha val="15000"/>
                    </a:schemeClr>
                  </a:gs>
                  <a:gs pos="100000">
                    <a:schemeClr val="bg1">
                      <a:lumMod val="50000"/>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7FD326C5-3123-451C-9A22-DA0C93423F77}"/>
                  </a:ext>
                </a:extLst>
              </p:cNvPr>
              <p:cNvSpPr/>
              <p:nvPr/>
            </p:nvSpPr>
            <p:spPr>
              <a:xfrm>
                <a:off x="10011148" y="1446206"/>
                <a:ext cx="675250" cy="804672"/>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F71F14E6-4D60-4A33-9AA0-3F80472CCC85}"/>
                  </a:ext>
                </a:extLst>
              </p:cNvPr>
              <p:cNvSpPr/>
              <p:nvPr/>
            </p:nvSpPr>
            <p:spPr>
              <a:xfrm rot="350688">
                <a:off x="7689538" y="1892340"/>
                <a:ext cx="2517205" cy="431505"/>
              </a:xfrm>
              <a:custGeom>
                <a:avLst/>
                <a:gdLst>
                  <a:gd name="connsiteX0" fmla="*/ 3243948 w 3243948"/>
                  <a:gd name="connsiteY0" fmla="*/ 0 h 803413"/>
                  <a:gd name="connsiteX1" fmla="*/ 0 w 3243948"/>
                  <a:gd name="connsiteY1" fmla="*/ 0 h 803413"/>
                  <a:gd name="connsiteX2" fmla="*/ 73078 w 3243948"/>
                  <a:gd name="connsiteY2" fmla="*/ 44396 h 803413"/>
                  <a:gd name="connsiteX3" fmla="*/ 722302 w 3243948"/>
                  <a:gd name="connsiteY3" fmla="*/ 759234 h 803413"/>
                  <a:gd name="connsiteX4" fmla="*/ 743584 w 3243948"/>
                  <a:gd name="connsiteY4" fmla="*/ 803413 h 803413"/>
                  <a:gd name="connsiteX5" fmla="*/ 3243948 w 3243948"/>
                  <a:gd name="connsiteY5" fmla="*/ 803413 h 803413"/>
                  <a:gd name="connsiteX6" fmla="*/ 3243948 w 3243948"/>
                  <a:gd name="connsiteY6" fmla="*/ 0 h 80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3948" h="803413">
                    <a:moveTo>
                      <a:pt x="3243948" y="0"/>
                    </a:moveTo>
                    <a:lnTo>
                      <a:pt x="0" y="0"/>
                    </a:lnTo>
                    <a:lnTo>
                      <a:pt x="73078" y="44396"/>
                    </a:lnTo>
                    <a:cubicBezTo>
                      <a:pt x="342748" y="226582"/>
                      <a:pt x="566234" y="471939"/>
                      <a:pt x="722302" y="759234"/>
                    </a:cubicBezTo>
                    <a:lnTo>
                      <a:pt x="743584" y="803413"/>
                    </a:lnTo>
                    <a:lnTo>
                      <a:pt x="3243948" y="803413"/>
                    </a:lnTo>
                    <a:lnTo>
                      <a:pt x="3243948" y="0"/>
                    </a:lnTo>
                    <a:close/>
                  </a:path>
                </a:pathLst>
              </a:custGeom>
              <a:gradFill flip="none" rotWithShape="1">
                <a:gsLst>
                  <a:gs pos="0">
                    <a:schemeClr val="bg1">
                      <a:lumMod val="85000"/>
                      <a:alpha val="12000"/>
                    </a:schemeClr>
                  </a:gs>
                  <a:gs pos="100000">
                    <a:schemeClr val="bg1">
                      <a:lumMod val="50000"/>
                      <a:alpha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4819881E-6291-4D57-A4E6-905EAD884E41}"/>
                  </a:ext>
                </a:extLst>
              </p:cNvPr>
              <p:cNvSpPr/>
              <p:nvPr/>
            </p:nvSpPr>
            <p:spPr>
              <a:xfrm flipH="1">
                <a:off x="6345344" y="1305504"/>
                <a:ext cx="1554804" cy="1346244"/>
              </a:xfrm>
              <a:custGeom>
                <a:avLst/>
                <a:gdLst>
                  <a:gd name="connsiteX0" fmla="*/ 1011973 w 1554804"/>
                  <a:gd name="connsiteY0" fmla="*/ 0 h 1346244"/>
                  <a:gd name="connsiteX1" fmla="*/ 837681 w 1554804"/>
                  <a:gd name="connsiteY1" fmla="*/ 83960 h 1346244"/>
                  <a:gd name="connsiteX2" fmla="*/ 751392 w 1554804"/>
                  <a:gd name="connsiteY2" fmla="*/ 136382 h 1346244"/>
                  <a:gd name="connsiteX3" fmla="*/ 751392 w 1554804"/>
                  <a:gd name="connsiteY3" fmla="*/ 141125 h 1346244"/>
                  <a:gd name="connsiteX4" fmla="*/ 743585 w 1554804"/>
                  <a:gd name="connsiteY4" fmla="*/ 141125 h 1346244"/>
                  <a:gd name="connsiteX5" fmla="*/ 670506 w 1554804"/>
                  <a:gd name="connsiteY5" fmla="*/ 185521 h 1346244"/>
                  <a:gd name="connsiteX6" fmla="*/ 21282 w 1554804"/>
                  <a:gd name="connsiteY6" fmla="*/ 900359 h 1346244"/>
                  <a:gd name="connsiteX7" fmla="*/ 0 w 1554804"/>
                  <a:gd name="connsiteY7" fmla="*/ 944538 h 1346244"/>
                  <a:gd name="connsiteX8" fmla="*/ 751392 w 1554804"/>
                  <a:gd name="connsiteY8" fmla="*/ 944538 h 1346244"/>
                  <a:gd name="connsiteX9" fmla="*/ 751392 w 1554804"/>
                  <a:gd name="connsiteY9" fmla="*/ 1346244 h 1346244"/>
                  <a:gd name="connsiteX10" fmla="*/ 1554804 w 1554804"/>
                  <a:gd name="connsiteY10" fmla="*/ 542832 h 1346244"/>
                  <a:gd name="connsiteX11" fmla="*/ 1011973 w 1554804"/>
                  <a:gd name="connsiteY11" fmla="*/ 0 h 134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804" h="1346244">
                    <a:moveTo>
                      <a:pt x="1011973" y="0"/>
                    </a:moveTo>
                    <a:lnTo>
                      <a:pt x="837681" y="83960"/>
                    </a:lnTo>
                    <a:lnTo>
                      <a:pt x="751392" y="136382"/>
                    </a:lnTo>
                    <a:lnTo>
                      <a:pt x="751392" y="141125"/>
                    </a:lnTo>
                    <a:lnTo>
                      <a:pt x="743585" y="141125"/>
                    </a:lnTo>
                    <a:lnTo>
                      <a:pt x="670506" y="185521"/>
                    </a:lnTo>
                    <a:cubicBezTo>
                      <a:pt x="400836" y="367707"/>
                      <a:pt x="177351" y="613064"/>
                      <a:pt x="21282" y="900359"/>
                    </a:cubicBezTo>
                    <a:lnTo>
                      <a:pt x="0" y="944538"/>
                    </a:lnTo>
                    <a:lnTo>
                      <a:pt x="751392" y="944538"/>
                    </a:lnTo>
                    <a:lnTo>
                      <a:pt x="751392" y="1346244"/>
                    </a:lnTo>
                    <a:lnTo>
                      <a:pt x="1554804" y="542832"/>
                    </a:lnTo>
                    <a:lnTo>
                      <a:pt x="1011973" y="0"/>
                    </a:lnTo>
                    <a:close/>
                  </a:path>
                </a:pathLst>
              </a:custGeom>
              <a:solidFill>
                <a:srgbClr val="FF0066"/>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68C81A1E-CA9C-42B4-9C57-D9549E189B87}"/>
                  </a:ext>
                </a:extLst>
              </p:cNvPr>
              <p:cNvSpPr/>
              <p:nvPr/>
            </p:nvSpPr>
            <p:spPr>
              <a:xfrm flipH="1">
                <a:off x="6888175" y="1044923"/>
                <a:ext cx="260581" cy="396963"/>
              </a:xfrm>
              <a:custGeom>
                <a:avLst/>
                <a:gdLst>
                  <a:gd name="connsiteX0" fmla="*/ 0 w 260581"/>
                  <a:gd name="connsiteY0" fmla="*/ 0 h 396963"/>
                  <a:gd name="connsiteX1" fmla="*/ 0 w 260581"/>
                  <a:gd name="connsiteY1" fmla="*/ 396963 h 396963"/>
                  <a:gd name="connsiteX2" fmla="*/ 86289 w 260581"/>
                  <a:gd name="connsiteY2" fmla="*/ 344541 h 396963"/>
                  <a:gd name="connsiteX3" fmla="*/ 260581 w 260581"/>
                  <a:gd name="connsiteY3" fmla="*/ 260581 h 396963"/>
                  <a:gd name="connsiteX4" fmla="*/ 0 w 260581"/>
                  <a:gd name="connsiteY4" fmla="*/ 0 h 39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81" h="396963">
                    <a:moveTo>
                      <a:pt x="0" y="0"/>
                    </a:moveTo>
                    <a:lnTo>
                      <a:pt x="0" y="396963"/>
                    </a:lnTo>
                    <a:lnTo>
                      <a:pt x="86289" y="344541"/>
                    </a:lnTo>
                    <a:lnTo>
                      <a:pt x="260581" y="260581"/>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3FEF687-A0FC-4963-ABC4-44E0BE9EB89C}"/>
                  </a:ext>
                </a:extLst>
              </p:cNvPr>
              <p:cNvSpPr/>
              <p:nvPr/>
            </p:nvSpPr>
            <p:spPr>
              <a:xfrm flipH="1">
                <a:off x="7148756" y="1441886"/>
                <a:ext cx="7807" cy="4743"/>
              </a:xfrm>
              <a:custGeom>
                <a:avLst/>
                <a:gdLst>
                  <a:gd name="connsiteX0" fmla="*/ 7807 w 7807"/>
                  <a:gd name="connsiteY0" fmla="*/ 0 h 4743"/>
                  <a:gd name="connsiteX1" fmla="*/ 0 w 7807"/>
                  <a:gd name="connsiteY1" fmla="*/ 4743 h 4743"/>
                  <a:gd name="connsiteX2" fmla="*/ 7807 w 7807"/>
                  <a:gd name="connsiteY2" fmla="*/ 4743 h 4743"/>
                  <a:gd name="connsiteX3" fmla="*/ 7807 w 7807"/>
                  <a:gd name="connsiteY3" fmla="*/ 0 h 4743"/>
                </a:gdLst>
                <a:ahLst/>
                <a:cxnLst>
                  <a:cxn ang="0">
                    <a:pos x="connsiteX0" y="connsiteY0"/>
                  </a:cxn>
                  <a:cxn ang="0">
                    <a:pos x="connsiteX1" y="connsiteY1"/>
                  </a:cxn>
                  <a:cxn ang="0">
                    <a:pos x="connsiteX2" y="connsiteY2"/>
                  </a:cxn>
                  <a:cxn ang="0">
                    <a:pos x="connsiteX3" y="connsiteY3"/>
                  </a:cxn>
                </a:cxnLst>
                <a:rect l="l" t="t" r="r" b="b"/>
                <a:pathLst>
                  <a:path w="7807" h="4743">
                    <a:moveTo>
                      <a:pt x="7807" y="0"/>
                    </a:moveTo>
                    <a:lnTo>
                      <a:pt x="0" y="4743"/>
                    </a:lnTo>
                    <a:lnTo>
                      <a:pt x="7807" y="4743"/>
                    </a:lnTo>
                    <a:lnTo>
                      <a:pt x="7807" y="0"/>
                    </a:lnTo>
                    <a:close/>
                  </a:path>
                </a:pathLst>
              </a:custGeom>
              <a:solidFill>
                <a:schemeClr val="accent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324C4ED2-531E-4DC7-9D10-566AF6CA051D}"/>
                  </a:ext>
                </a:extLst>
              </p:cNvPr>
              <p:cNvSpPr/>
              <p:nvPr/>
            </p:nvSpPr>
            <p:spPr>
              <a:xfrm flipH="1">
                <a:off x="7156563" y="1446629"/>
                <a:ext cx="3243946" cy="803413"/>
              </a:xfrm>
              <a:custGeom>
                <a:avLst/>
                <a:gdLst>
                  <a:gd name="connsiteX0" fmla="*/ 3243946 w 3243946"/>
                  <a:gd name="connsiteY0" fmla="*/ 0 h 803413"/>
                  <a:gd name="connsiteX1" fmla="*/ 0 w 3243946"/>
                  <a:gd name="connsiteY1" fmla="*/ 0 h 803413"/>
                  <a:gd name="connsiteX2" fmla="*/ 0 w 3243946"/>
                  <a:gd name="connsiteY2" fmla="*/ 803413 h 803413"/>
                  <a:gd name="connsiteX3" fmla="*/ 2500361 w 3243946"/>
                  <a:gd name="connsiteY3" fmla="*/ 803413 h 803413"/>
                  <a:gd name="connsiteX4" fmla="*/ 2521643 w 3243946"/>
                  <a:gd name="connsiteY4" fmla="*/ 759234 h 803413"/>
                  <a:gd name="connsiteX5" fmla="*/ 3170867 w 3243946"/>
                  <a:gd name="connsiteY5" fmla="*/ 44396 h 803413"/>
                  <a:gd name="connsiteX6" fmla="*/ 3243946 w 3243946"/>
                  <a:gd name="connsiteY6" fmla="*/ 0 h 80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3946" h="803413">
                    <a:moveTo>
                      <a:pt x="3243946" y="0"/>
                    </a:moveTo>
                    <a:lnTo>
                      <a:pt x="0" y="0"/>
                    </a:lnTo>
                    <a:lnTo>
                      <a:pt x="0" y="803413"/>
                    </a:lnTo>
                    <a:lnTo>
                      <a:pt x="2500361" y="803413"/>
                    </a:lnTo>
                    <a:lnTo>
                      <a:pt x="2521643" y="759234"/>
                    </a:lnTo>
                    <a:cubicBezTo>
                      <a:pt x="2677712" y="471939"/>
                      <a:pt x="2901197" y="226582"/>
                      <a:pt x="3170867" y="44396"/>
                    </a:cubicBezTo>
                    <a:lnTo>
                      <a:pt x="324394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42791DBA-C338-4715-909E-140673708B8D}"/>
                  </a:ext>
                </a:extLst>
              </p:cNvPr>
              <p:cNvSpPr txBox="1"/>
              <p:nvPr/>
            </p:nvSpPr>
            <p:spPr>
              <a:xfrm>
                <a:off x="6771279" y="1461761"/>
                <a:ext cx="44114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 panose="020B0604020202020204" pitchFamily="34" charset="0"/>
                    <a:ea typeface="+mn-ea"/>
                    <a:cs typeface="+mn-cs"/>
                  </a:rPr>
                  <a:t>6</a:t>
                </a:r>
              </a:p>
            </p:txBody>
          </p:sp>
          <p:sp>
            <p:nvSpPr>
              <p:cNvPr id="55" name="TextBox 54">
                <a:extLst>
                  <a:ext uri="{FF2B5EF4-FFF2-40B4-BE49-F238E27FC236}">
                    <a16:creationId xmlns:a16="http://schemas.microsoft.com/office/drawing/2014/main" id="{6DBA9B5A-BB0A-4BF8-9512-D79CAE5EEFBD}"/>
                  </a:ext>
                </a:extLst>
              </p:cNvPr>
              <p:cNvSpPr txBox="1"/>
              <p:nvPr/>
            </p:nvSpPr>
            <p:spPr>
              <a:xfrm>
                <a:off x="7809905" y="1380452"/>
                <a:ext cx="2503711"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WITNESS/EVANGELISM:</a:t>
                </a:r>
                <a:r>
                  <a:rPr kumimoji="0" lang="en-US" sz="1400" b="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 </a:t>
                </a:r>
                <a:r>
                  <a:rPr kumimoji="0" lang="en-US" sz="1400" i="0" u="none" strike="noStrike" kern="1200" cap="none" spc="0" normalizeH="0" baseline="0" noProof="0" dirty="0">
                    <a:ln>
                      <a:noFill/>
                    </a:ln>
                    <a:solidFill>
                      <a:srgbClr val="FF0066"/>
                    </a:solidFill>
                    <a:uLnTx/>
                    <a:uFillTx/>
                    <a:latin typeface="Arial" panose="020B0604020202020204" pitchFamily="34" charset="0"/>
                    <a:cs typeface="Arial" panose="020B0604020202020204" pitchFamily="34" charset="0"/>
                  </a:rPr>
                  <a:t>Teach and Reach our children, our community and the World about God’s Love</a:t>
                </a:r>
                <a:r>
                  <a:rPr kumimoji="0" lang="en-US" sz="1400" b="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 </a:t>
                </a:r>
              </a:p>
            </p:txBody>
          </p:sp>
        </p:grpSp>
        <p:pic>
          <p:nvPicPr>
            <p:cNvPr id="83" name="Picture 82" descr="A silhouette of a person and a child&#10;&#10;Description automatically generated">
              <a:extLst>
                <a:ext uri="{FF2B5EF4-FFF2-40B4-BE49-F238E27FC236}">
                  <a16:creationId xmlns:a16="http://schemas.microsoft.com/office/drawing/2014/main" id="{4C04625E-ABC7-8A6E-E756-54E82CB406D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41599" y="1254083"/>
              <a:ext cx="1278195" cy="1005756"/>
            </a:xfrm>
            <a:prstGeom prst="rect">
              <a:avLst/>
            </a:prstGeom>
          </p:spPr>
        </p:pic>
      </p:grpSp>
    </p:spTree>
    <p:extLst>
      <p:ext uri="{BB962C8B-B14F-4D97-AF65-F5344CB8AC3E}">
        <p14:creationId xmlns:p14="http://schemas.microsoft.com/office/powerpoint/2010/main" val="3275312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p:tgtEl>
                                          <p:spTgt spid="64"/>
                                        </p:tgtEl>
                                        <p:attrNameLst>
                                          <p:attrName>ppt_x</p:attrName>
                                        </p:attrNameLst>
                                      </p:cBhvr>
                                      <p:tavLst>
                                        <p:tav tm="0">
                                          <p:val>
                                            <p:strVal val="#ppt_x-#ppt_w*1.125000"/>
                                          </p:val>
                                        </p:tav>
                                        <p:tav tm="100000">
                                          <p:val>
                                            <p:strVal val="#ppt_x"/>
                                          </p:val>
                                        </p:tav>
                                      </p:tavLst>
                                    </p:anim>
                                    <p:animEffect transition="in" filter="wipe(right)">
                                      <p:cBhvr>
                                        <p:cTn id="18" dur="500"/>
                                        <p:tgtEl>
                                          <p:spTgt spid="64"/>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nodeType="clickEffect">
                                  <p:stCondLst>
                                    <p:cond delay="0"/>
                                  </p:stCondLst>
                                  <p:childTnLst>
                                    <p:set>
                                      <p:cBhvr>
                                        <p:cTn id="22" dur="1" fill="hold">
                                          <p:stCondLst>
                                            <p:cond delay="0"/>
                                          </p:stCondLst>
                                        </p:cTn>
                                        <p:tgtEl>
                                          <p:spTgt spid="72"/>
                                        </p:tgtEl>
                                        <p:attrNameLst>
                                          <p:attrName>style.visibility</p:attrName>
                                        </p:attrNameLst>
                                      </p:cBhvr>
                                      <p:to>
                                        <p:strVal val="visible"/>
                                      </p:to>
                                    </p:set>
                                    <p:anim calcmode="lin" valueType="num">
                                      <p:cBhvr additive="base">
                                        <p:cTn id="23" dur="500"/>
                                        <p:tgtEl>
                                          <p:spTgt spid="72"/>
                                        </p:tgtEl>
                                        <p:attrNameLst>
                                          <p:attrName>ppt_x</p:attrName>
                                        </p:attrNameLst>
                                      </p:cBhvr>
                                      <p:tavLst>
                                        <p:tav tm="0">
                                          <p:val>
                                            <p:strVal val="#ppt_x-#ppt_w*1.125000"/>
                                          </p:val>
                                        </p:tav>
                                        <p:tav tm="100000">
                                          <p:val>
                                            <p:strVal val="#ppt_x"/>
                                          </p:val>
                                        </p:tav>
                                      </p:tavLst>
                                    </p:anim>
                                    <p:animEffect transition="in" filter="wipe(right)">
                                      <p:cBhvr>
                                        <p:cTn id="24" dur="500"/>
                                        <p:tgtEl>
                                          <p:spTgt spid="72"/>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nodeType="clickEffect">
                                  <p:stCondLst>
                                    <p:cond delay="0"/>
                                  </p:stCondLst>
                                  <p:childTnLst>
                                    <p:set>
                                      <p:cBhvr>
                                        <p:cTn id="28" dur="1" fill="hold">
                                          <p:stCondLst>
                                            <p:cond delay="0"/>
                                          </p:stCondLst>
                                        </p:cTn>
                                        <p:tgtEl>
                                          <p:spTgt spid="75"/>
                                        </p:tgtEl>
                                        <p:attrNameLst>
                                          <p:attrName>style.visibility</p:attrName>
                                        </p:attrNameLst>
                                      </p:cBhvr>
                                      <p:to>
                                        <p:strVal val="visible"/>
                                      </p:to>
                                    </p:set>
                                    <p:anim calcmode="lin" valueType="num">
                                      <p:cBhvr additive="base">
                                        <p:cTn id="29" dur="500"/>
                                        <p:tgtEl>
                                          <p:spTgt spid="75"/>
                                        </p:tgtEl>
                                        <p:attrNameLst>
                                          <p:attrName>ppt_x</p:attrName>
                                        </p:attrNameLst>
                                      </p:cBhvr>
                                      <p:tavLst>
                                        <p:tav tm="0">
                                          <p:val>
                                            <p:strVal val="#ppt_x-#ppt_w*1.125000"/>
                                          </p:val>
                                        </p:tav>
                                        <p:tav tm="100000">
                                          <p:val>
                                            <p:strVal val="#ppt_x"/>
                                          </p:val>
                                        </p:tav>
                                      </p:tavLst>
                                    </p:anim>
                                    <p:animEffect transition="in" filter="wipe(right)">
                                      <p:cBhvr>
                                        <p:cTn id="30" dur="500"/>
                                        <p:tgtEl>
                                          <p:spTgt spid="75"/>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2" fill="hold" nodeType="clickEffect">
                                  <p:stCondLst>
                                    <p:cond delay="0"/>
                                  </p:stCondLst>
                                  <p:childTnLst>
                                    <p:set>
                                      <p:cBhvr>
                                        <p:cTn id="34" dur="1" fill="hold">
                                          <p:stCondLst>
                                            <p:cond delay="0"/>
                                          </p:stCondLst>
                                        </p:cTn>
                                        <p:tgtEl>
                                          <p:spTgt spid="78"/>
                                        </p:tgtEl>
                                        <p:attrNameLst>
                                          <p:attrName>style.visibility</p:attrName>
                                        </p:attrNameLst>
                                      </p:cBhvr>
                                      <p:to>
                                        <p:strVal val="visible"/>
                                      </p:to>
                                    </p:set>
                                    <p:anim calcmode="lin" valueType="num">
                                      <p:cBhvr additive="base">
                                        <p:cTn id="35" dur="500"/>
                                        <p:tgtEl>
                                          <p:spTgt spid="78"/>
                                        </p:tgtEl>
                                        <p:attrNameLst>
                                          <p:attrName>ppt_x</p:attrName>
                                        </p:attrNameLst>
                                      </p:cBhvr>
                                      <p:tavLst>
                                        <p:tav tm="0">
                                          <p:val>
                                            <p:strVal val="#ppt_x+#ppt_w*1.125000"/>
                                          </p:val>
                                        </p:tav>
                                        <p:tav tm="100000">
                                          <p:val>
                                            <p:strVal val="#ppt_x"/>
                                          </p:val>
                                        </p:tav>
                                      </p:tavLst>
                                    </p:anim>
                                    <p:animEffect transition="in" filter="wipe(left)">
                                      <p:cBhvr>
                                        <p:cTn id="36" dur="500"/>
                                        <p:tgtEl>
                                          <p:spTgt spid="78"/>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2" fill="hold" nodeType="clickEffect">
                                  <p:stCondLst>
                                    <p:cond delay="0"/>
                                  </p:stCondLst>
                                  <p:childTnLst>
                                    <p:set>
                                      <p:cBhvr>
                                        <p:cTn id="40" dur="1" fill="hold">
                                          <p:stCondLst>
                                            <p:cond delay="0"/>
                                          </p:stCondLst>
                                        </p:cTn>
                                        <p:tgtEl>
                                          <p:spTgt spid="81"/>
                                        </p:tgtEl>
                                        <p:attrNameLst>
                                          <p:attrName>style.visibility</p:attrName>
                                        </p:attrNameLst>
                                      </p:cBhvr>
                                      <p:to>
                                        <p:strVal val="visible"/>
                                      </p:to>
                                    </p:set>
                                    <p:anim calcmode="lin" valueType="num">
                                      <p:cBhvr additive="base">
                                        <p:cTn id="41" dur="500"/>
                                        <p:tgtEl>
                                          <p:spTgt spid="81"/>
                                        </p:tgtEl>
                                        <p:attrNameLst>
                                          <p:attrName>ppt_x</p:attrName>
                                        </p:attrNameLst>
                                      </p:cBhvr>
                                      <p:tavLst>
                                        <p:tav tm="0">
                                          <p:val>
                                            <p:strVal val="#ppt_x+#ppt_w*1.125000"/>
                                          </p:val>
                                        </p:tav>
                                        <p:tav tm="100000">
                                          <p:val>
                                            <p:strVal val="#ppt_x"/>
                                          </p:val>
                                        </p:tav>
                                      </p:tavLst>
                                    </p:anim>
                                    <p:animEffect transition="in" filter="wipe(left)">
                                      <p:cBhvr>
                                        <p:cTn id="42" dur="500"/>
                                        <p:tgtEl>
                                          <p:spTgt spid="81"/>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2" fill="hold" nodeType="clickEffect">
                                  <p:stCondLst>
                                    <p:cond delay="0"/>
                                  </p:stCondLst>
                                  <p:childTnLst>
                                    <p:set>
                                      <p:cBhvr>
                                        <p:cTn id="46" dur="1" fill="hold">
                                          <p:stCondLst>
                                            <p:cond delay="0"/>
                                          </p:stCondLst>
                                        </p:cTn>
                                        <p:tgtEl>
                                          <p:spTgt spid="84"/>
                                        </p:tgtEl>
                                        <p:attrNameLst>
                                          <p:attrName>style.visibility</p:attrName>
                                        </p:attrNameLst>
                                      </p:cBhvr>
                                      <p:to>
                                        <p:strVal val="visible"/>
                                      </p:to>
                                    </p:set>
                                    <p:anim calcmode="lin" valueType="num">
                                      <p:cBhvr additive="base">
                                        <p:cTn id="47" dur="500"/>
                                        <p:tgtEl>
                                          <p:spTgt spid="84"/>
                                        </p:tgtEl>
                                        <p:attrNameLst>
                                          <p:attrName>ppt_x</p:attrName>
                                        </p:attrNameLst>
                                      </p:cBhvr>
                                      <p:tavLst>
                                        <p:tav tm="0">
                                          <p:val>
                                            <p:strVal val="#ppt_x+#ppt_w*1.125000"/>
                                          </p:val>
                                        </p:tav>
                                        <p:tav tm="100000">
                                          <p:val>
                                            <p:strVal val="#ppt_x"/>
                                          </p:val>
                                        </p:tav>
                                      </p:tavLst>
                                    </p:anim>
                                    <p:animEffect transition="in" filter="wipe(left)">
                                      <p:cBhvr>
                                        <p:cTn id="48"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3014</TotalTime>
  <Words>1503</Words>
  <Application>Microsoft Office PowerPoint</Application>
  <PresentationFormat>Widescreen</PresentationFormat>
  <Paragraphs>114</Paragraphs>
  <Slides>30</Slides>
  <Notes>0</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30</vt:i4>
      </vt:variant>
    </vt:vector>
  </HeadingPairs>
  <TitlesOfParts>
    <vt:vector size="48" baseType="lpstr">
      <vt:lpstr>Advent Sans Logo</vt:lpstr>
      <vt:lpstr>Aptos</vt:lpstr>
      <vt:lpstr>Aptos Display</vt:lpstr>
      <vt:lpstr>Arial</vt:lpstr>
      <vt:lpstr>Black Mango Bold</vt:lpstr>
      <vt:lpstr>Calibri</vt:lpstr>
      <vt:lpstr>Calibri Light</vt:lpstr>
      <vt:lpstr>Century Gothic</vt:lpstr>
      <vt:lpstr>Fira Sans</vt:lpstr>
      <vt:lpstr>Helvetica</vt:lpstr>
      <vt:lpstr>Lora</vt:lpstr>
      <vt:lpstr>Montserrat (Body)</vt:lpstr>
      <vt:lpstr>Open Sans Extrabold</vt:lpstr>
      <vt:lpstr>Roboto</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Stanley Tuvako-Mbeche</dc:creator>
  <cp:lastModifiedBy>Stanley Tuvako-Mbeche</cp:lastModifiedBy>
  <cp:revision>1</cp:revision>
  <dcterms:created xsi:type="dcterms:W3CDTF">2024-12-23T18:55:28Z</dcterms:created>
  <dcterms:modified xsi:type="dcterms:W3CDTF">2025-01-03T09:06:46Z</dcterms:modified>
</cp:coreProperties>
</file>